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Action1.xml" ContentType="application/vnd.ms-office.inkAction+xml"/>
  <Override PartName="/ppt/notesSlides/notesSlide3.xml" ContentType="application/vnd.openxmlformats-officedocument.presentationml.notesSlide+xml"/>
  <Override PartName="/ppt/ink/inkAction2.xml" ContentType="application/vnd.ms-office.inkAction+xml"/>
  <Override PartName="/ppt/notesSlides/notesSlide4.xml" ContentType="application/vnd.openxmlformats-officedocument.presentationml.notesSlide+xml"/>
  <Override PartName="/ppt/ink/inkAction3.xml" ContentType="application/vnd.ms-office.inkAction+xml"/>
  <Override PartName="/ppt/notesSlides/notesSlide5.xml" ContentType="application/vnd.openxmlformats-officedocument.presentationml.notesSlide+xml"/>
  <Override PartName="/ppt/ink/inkAction4.xml" ContentType="application/vnd.ms-office.inkAction+xml"/>
  <Override PartName="/ppt/notesSlides/notesSlide6.xml" ContentType="application/vnd.openxmlformats-officedocument.presentationml.notesSlide+xml"/>
  <Override PartName="/ppt/ink/inkAction5.xml" ContentType="application/vnd.ms-office.inkAction+xml"/>
  <Override PartName="/ppt/notesSlides/notesSlide7.xml" ContentType="application/vnd.openxmlformats-officedocument.presentationml.notesSlide+xml"/>
  <Override PartName="/ppt/ink/inkAction6.xml" ContentType="application/vnd.ms-office.inkAction+xml"/>
  <Override PartName="/ppt/notesSlides/notesSlide8.xml" ContentType="application/vnd.openxmlformats-officedocument.presentationml.notesSlide+xml"/>
  <Override PartName="/ppt/ink/inkAction7.xml" ContentType="application/vnd.ms-office.inkAction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Action8.xml" ContentType="application/vnd.ms-office.inkAction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Action9.xml" ContentType="application/vnd.ms-office.inkAction+xml"/>
  <Override PartName="/ppt/notesSlides/notesSlide14.xml" ContentType="application/vnd.openxmlformats-officedocument.presentationml.notesSlide+xml"/>
  <Override PartName="/ppt/ink/inkAction10.xml" ContentType="application/vnd.ms-office.inkAction+xml"/>
  <Override PartName="/ppt/notesSlides/notesSlide15.xml" ContentType="application/vnd.openxmlformats-officedocument.presentationml.notesSlide+xml"/>
  <Override PartName="/ppt/ink/inkAction11.xml" ContentType="application/vnd.ms-office.inkAction+xml"/>
  <Override PartName="/ppt/notesSlides/notesSlide16.xml" ContentType="application/vnd.openxmlformats-officedocument.presentationml.notesSlide+xml"/>
  <Override PartName="/ppt/ink/inkAction12.xml" ContentType="application/vnd.ms-office.inkAction+xml"/>
  <Override PartName="/ppt/notesSlides/notesSlide17.xml" ContentType="application/vnd.openxmlformats-officedocument.presentationml.notesSlide+xml"/>
  <Override PartName="/ppt/ink/inkAction13.xml" ContentType="application/vnd.ms-office.inkAction+xml"/>
  <Override PartName="/ppt/notesSlides/notesSlide18.xml" ContentType="application/vnd.openxmlformats-officedocument.presentationml.notesSlide+xml"/>
  <Override PartName="/ppt/ink/inkAction14.xml" ContentType="application/vnd.ms-office.inkAction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Action15.xml" ContentType="application/vnd.ms-office.inkAction+xml"/>
  <Override PartName="/ppt/notesSlides/notesSlide21.xml" ContentType="application/vnd.openxmlformats-officedocument.presentationml.notesSlide+xml"/>
  <Override PartName="/ppt/ink/inkAction16.xml" ContentType="application/vnd.ms-office.inkAction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ink/inkAction17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330" r:id="rId3"/>
    <p:sldId id="331" r:id="rId4"/>
    <p:sldId id="332" r:id="rId5"/>
    <p:sldId id="333" r:id="rId6"/>
    <p:sldId id="334" r:id="rId7"/>
    <p:sldId id="355" r:id="rId8"/>
    <p:sldId id="335" r:id="rId9"/>
    <p:sldId id="306" r:id="rId10"/>
    <p:sldId id="307" r:id="rId11"/>
    <p:sldId id="316" r:id="rId12"/>
    <p:sldId id="352" r:id="rId13"/>
    <p:sldId id="339" r:id="rId14"/>
    <p:sldId id="318" r:id="rId15"/>
    <p:sldId id="346" r:id="rId16"/>
    <p:sldId id="348" r:id="rId17"/>
    <p:sldId id="353" r:id="rId18"/>
    <p:sldId id="312" r:id="rId19"/>
    <p:sldId id="304" r:id="rId20"/>
    <p:sldId id="345" r:id="rId21"/>
    <p:sldId id="325" r:id="rId22"/>
    <p:sldId id="299" r:id="rId23"/>
    <p:sldId id="301" r:id="rId24"/>
    <p:sldId id="258" r:id="rId2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EE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보통 스타일 3 - 강조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4013" autoAdjust="0"/>
  </p:normalViewPr>
  <p:slideViewPr>
    <p:cSldViewPr snapToGrid="0" showGuides="1">
      <p:cViewPr varScale="1">
        <p:scale>
          <a:sx n="73" d="100"/>
          <a:sy n="73" d="100"/>
        </p:scale>
        <p:origin x="1974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h Seung-Young" userId="a2cb3a1bb47b4c92" providerId="LiveId" clId="{266C4354-007F-41F9-BAF8-FAACF97ABDA1}"/>
    <pc:docChg chg="modSld">
      <pc:chgData name="Roh Seung-Young" userId="a2cb3a1bb47b4c92" providerId="LiveId" clId="{266C4354-007F-41F9-BAF8-FAACF97ABDA1}" dt="2021-11-10T14:19:19.248" v="1" actId="255"/>
      <pc:docMkLst>
        <pc:docMk/>
      </pc:docMkLst>
      <pc:sldChg chg="modSp mod">
        <pc:chgData name="Roh Seung-Young" userId="a2cb3a1bb47b4c92" providerId="LiveId" clId="{266C4354-007F-41F9-BAF8-FAACF97ABDA1}" dt="2021-11-10T14:19:19.248" v="1" actId="255"/>
        <pc:sldMkLst>
          <pc:docMk/>
          <pc:sldMk cId="3346386905" sldId="258"/>
        </pc:sldMkLst>
        <pc:spChg chg="mod">
          <ac:chgData name="Roh Seung-Young" userId="a2cb3a1bb47b4c92" providerId="LiveId" clId="{266C4354-007F-41F9-BAF8-FAACF97ABDA1}" dt="2021-11-10T14:19:19.248" v="1" actId="255"/>
          <ac:spMkLst>
            <pc:docMk/>
            <pc:sldMk cId="3346386905" sldId="258"/>
            <ac:spMk id="4" creationId="{31EC3158-FA30-472F-9991-3A23EEB344AF}"/>
          </ac:spMkLst>
        </pc:spChg>
      </pc:sldChg>
    </pc:docChg>
  </pc:docChgLst>
</pc:chgInfo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1920" max="3000" units="cm"/>
          <inkml:channel name="Y" type="integer" min="-856" max="1080" units="cm"/>
          <inkml:channel name="T" type="integer" max="2.14748E9" units="dev"/>
        </inkml:traceFormat>
        <inkml:channelProperties>
          <inkml:channelProperty channel="X" name="resolution" value="102.5" units="1/cm"/>
          <inkml:channelProperty channel="Y" name="resolution" value="71.7037" units="1/cm"/>
          <inkml:channelProperty channel="T" name="resolution" value="1" units="1/dev"/>
        </inkml:channelProperties>
      </inkml:inkSource>
      <inkml:timestamp xml:id="ts0" timeString="2021-11-11T07:51:40.1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373">
    <iact:property name="dataType"/>
    <iact:actionData xml:id="d0">
      <inkml:trace xmlns:inkml="http://www.w3.org/2003/InkML" xml:id="stk0" contextRef="#ctx0" brushRef="#br0">20132 8027 0,'31'0'52,"-31"32"-12,32-1 10,-32 0-43,31 1 0,0-1 11,32 63 8,-63-63-13,0 1 12,31-32-19,-31 63 11,32-32-1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1920" max="3000" units="cm"/>
          <inkml:channel name="Y" type="integer" min="-856" max="1080" units="cm"/>
          <inkml:channel name="T" type="integer" max="2.14748E9" units="dev"/>
        </inkml:traceFormat>
        <inkml:channelProperties>
          <inkml:channelProperty channel="X" name="resolution" value="102.5" units="1/cm"/>
          <inkml:channelProperty channel="Y" name="resolution" value="71.7037" units="1/cm"/>
          <inkml:channelProperty channel="T" name="resolution" value="1" units="1/dev"/>
        </inkml:channelProperties>
      </inkml:inkSource>
      <inkml:timestamp xml:id="ts0" timeString="2021-11-11T07:45:13.0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2473">
    <iact:property name="dataType"/>
    <iact:actionData xml:id="d0">
      <inkml:trace xmlns:inkml="http://www.w3.org/2003/InkML" xml:id="stk0" contextRef="#ctx0" brushRef="#br0">12669 4421 0,'31'0'70,"0"0"-61,32 0-2,0 0 1,62 31 1,1 1 8,-1-32-15,32 0 2,-63 0 4,0 0 1,31 31-1,189-31 23,-251 0-30,-1 0 6,33 32 1,-33-32 0,32 0 1,157 31 16,-157-31-19,-31 0 1,-32 0 2,63 0-2,-31 0 1,-32 0 0,1 0 1,31 0-1,-1 0 0,-30 0 0,62 0 1,63 0 13,-32 0-21,-62 0 7,125 0 10,-94 0-12,-31 0 2,-1 0 0,1 0 0,-32 0 0,95 0 0,-63 0 0,31 0 0,0 0 0,-32 0 0,1 0 1,94 0 12,-94 0-19,31 0 6,31 0 14,-31 0-20,32 0 8,-32 0 4,31 0-13,-31 0 6,-31 0 1,31 0 0,-31 0 0,-1 0 0,33 0 0,-33 0 0,1 0 0,-32 0 0,63 0 0,0 0 0,-31 0 1,63 0-2,30 0 11,-93 0-12,0 0 2,31 0 1,0 0 12,-63 0-19,32 0 6,-32 0 0,32 0 0,0 0 0,0 0 0,-32 0 0,32 0 0,-32 0 0,63 0 0,-63 0 1,63-31 15,-62 31-17,31 0 1,-32 0 1,32-32 16,-32 32-22,0 0 10,1-31 129,-1 31-134,0 0 0,-31-32 0,32 32 0,-1 0 0,0 0 0,-31-31 87,32 0-78,-32-1-10,31 32 11,-31-31-12,0 0 13,32-1 4,-32 1-10,0 0-11,31-1 15,-31-30-1,0-1 10,0 31-9,0 1-13,0-32 26,0 32-11,0-32 4,0 32-23,-31 0 8,31-1 9,0 1-10,-32-1 1,32 1 11,0 0-2,-31-1-13,31 1 6,-32 0 6,1-1 8,0 32-9,-1-31 0,1 31-7,0-31 6,-32 31-12,-31 0 6,-32 0 16,32-32-24,0 32 7,32-31 2,-32 0-1,31 31 1,-63 0 21,95 0-29,0 0 6,-63-32 2,31 32 0,-125-31 5,62 31-13,32 0 7,-63-32 1,-62 32 18,156 0-23,-125-31 28,157 31-30,-32 0 5,0 0 9,32 0-8,-157 0 19,62 0-23,64 0 5,-1 0 9,-31 31-17,0-31 3,0 0 4,0 0 0,62 0 0,-30 0 1,-64 0 11,63 0-17,1 0 5,-32 0 11,0 0-14,62 0 3,-62 0 1,-94 32 14,125-32-15,1 0-1,30 0 10,1 0 0,-32 0 7,32 0-8,-1 0 2,-30 0-13,-1 0 3,0 0 1,1 0 13,30 0-20,1 0 14,-1 0-3,1 0-12,-32 0 16,1 0-6,-1 0-6,32 0 4,-64 0 8,33 0-10,30 0 18,1 0-19,0 0 2,-1 0 17,1 0-18,-32 0 2,1 0-2,-1 0 2,-157 0 9,158 0-14,-1 0 6,32 0 6,-1 0-10,1 0 21,-1 0-11,-30 0-9,-32 0 15,0 0-20,31 0 5,-125 0 13,125 0-16,32 0 4,-1 0 15,1 0 13,0 0-31,-1 31 4,-125 32 14,95-63-22,30 0 6,-30 0 1,30 0 0,1 0 0,0 0 26,-1 0-18,-62 31 12,63 1 39,-1-32-59,1 31 18,-32-31 6,63 31-27,-62 1 4,-1-32 7,63 31-9,-31-31 2,31 31 71,-32 1-73,32-1 2,0 0-1,0 32 13,-31-63-19,31 63 6,0-32 11,0 1-14,0-1 21,0 0-2,0 1-4,0 30-18,0-30 6,0-1 0,0 1 0,0-1 7,0 0 89,31-31-31,1 32-50,-1-32-7,-31 31-7,31-31 48,32 63-35,0-63-21,-32 62 7,0-62 0,1 0 0,-1 32 89</inkml:trace>
    </iact:actionData>
  </iact:action>
  <iact:action type="add" startTime="22241">
    <iact:property name="dataType"/>
    <iact:actionData xml:id="d1">
      <inkml:trace xmlns:inkml="http://www.w3.org/2003/InkML" xml:id="stk1" contextRef="#ctx0" brushRef="#br0">11947 9219 0,'0'31'16,"32"-31"0,30 32 119,1-32-127,31 0-1,94 0 1,-31 0 1,-31 31-2,93-31 2,-125 0-1,0 0-1,94 0 1,-156 0 0,31 0 0,-1 0 0,1 31 0,-32-31 0,63 0 0,-31 0 0,0 0 0,0 0 0,31 0 0,-32 0 0,32 0 0,-62 0 0,-1 0 0,32 0 0,-32 0 0,1 0 0,93 32 0,-31-1 0,0-31 2,126 31 11,-158-31-19,1 0 6,62 0 15,-62 0-21,-31 0 5,93 0 11,-62 0-12,219 0 20,-188 0-21,0 0 4,0 0-1,-31 0 0,31 0 1,31 0 10,-62 0-15,63 0 4,62 0 11,-63 0-14,-31 0 4,0 0-1,94 0 18,-156 0-21,30 0 3,1 0 7,0 0-14,0 0 7,-1 0 1,158 0 16,-157 0-19,-32 0 3,0 0-1,126 0 18,-94 0-22,0 0 5,-1 0-1,32 0 13,-62 0-19,-1 0 7,0 0 15,1 0 3,-1-31-22,95 0 21,-95 31-20,63 0 20,-63-32-19,1 32 14,-1 0-20,0 0 8,63 0 13,-62 0-21,-1 0 8,1 0 17,30 0-1,-30 0-21,30 0 6,32 0 9,-31 0-15,-32 0 4,32 0 9,-31 0-10,-1 0 18,0 0-18,1 0 25</inkml:trace>
    </iact:actionData>
  </iact:action>
  <iact:action type="add" startTime="32264">
    <iact:property name="dataType"/>
    <iact:actionData xml:id="d2">
      <inkml:trace xmlns:inkml="http://www.w3.org/2003/InkML" xml:id="stk2" contextRef="#ctx0" brushRef="#br0">7714 11414 0,'31'0'16,"-31"31"-8,63-31 15,-31 0-22,-1 0 7,0 0 0,32 32 6,0-32-12,-32 0 6,32 0 0,125 0 19,-125 0-22,-1 0 2,32 31 13,-31-31-16,31 0 4,-31 0 1,94 0 14,-95 0-22,1 0 7,63 0-1,-64 0 3,126 0 9,-125 0-15,0 31 3,62-31 1,-31 0 0,-31 0 0,62 0 0,-62 0 0,31 0 1,32 0-1,-32 0 0,-31 0 1,125 0 16,-94 0-24,0 0 4,0 0 3,-31 0 1,156 0 11,-125 0-18,94 0 9,63 0 5,-63 0-11,283 0 21,-283 0-19,-63 0 1,32 0 1,0 0-2,-32 0 7,-62 0-13,62 0 7,-30 0 1,-33 0-1,1 0-1,31 0 2,-63 0-1,63 0 0,-62 0 0,187 0 17,-125 0-18,95 0 17,-95 0-23,0 0 6,31 0 16,-31 0-23,-62 0 9,30 0-1,126 0 19,-156 0-22,30 0 21,-30 0-20,31 0 18,-1 0-23,-30 0 6,93 0 16,-94-31-22,32 31 7,31 0 13,-62-31-19,-1 31 7,32 0 11,-32 0-17,0 0 24,32 31-9,31-31 9,-62 0-26,-1 0 7,0 0 16,1 0-16,30 0 0,64 0 18,-32 0-20,-63 0 3,32 0-2,-32 0 1,1 0 8</inkml:trace>
    </iact:actionData>
  </iact:action>
  <iact:action type="add" startTime="36915">
    <iact:property name="dataType"/>
    <iact:actionData xml:id="d3">
      <inkml:trace xmlns:inkml="http://www.w3.org/2003/InkML" xml:id="stk3" contextRef="#ctx0" brushRef="#br0">10536 14769 0,'0'32'60,"0"-1"-51,0 0 31,0 1 33,0-1-56,0 0-11,-31 32 10,31-32-8,0 1 1,-63 31 10,32-1-15,-32-30 4,0 30 11,32-30-14,0-1 2,-32 0 2,-31 1 19,63-1-27,-32-31 1,0 31 6,0-31 1,1 0-1,-189 32 22,63-32-28,94 0 5,-32 0 2,-344 0 18,282 0-22,94-32 3,0 32-1,-32 0 1,63 0 1,32 0-2,-32 0 2,-62-31 12,94 0-19,-1 31 7,1 0-2,31-32 3,-32-30 9,-30-1-15,-32-31 20,31 0-23,32 31 6,-32 32 1,31-32 0,1-31 14,0 63-21,31-1 8,-32-125 10,32 63-15,0 32 5,-31-126 9,31 125-13,0-31 4,0 31-1,0 0 0,0 32 0,31-63 1,-31 31 3,32 32-9,-1-95 5,0 95 0,-31 0 0,63-63 13,-31 62-18,-1 1 7,32-1-4,-1 1 11,1 0-10,0-1 2,62 1 15,-62 31-21,0 0 1,31-31 3,-32 31 2,33 0-1,249 0 19,-218 0-23,-1 0 5,158 31 10,-189-31-14,-32 31 3,1-31 0,-32 32 0,32-32 0,0 31 10,0 0-12,-32-31 3,63 63 10,-63-63-15,1 32 5,30-1 8,1 0-11,-32 1 3,1-32-2,93 94 20,-125-63-21,32-31 1,-1 31 0,0-31 2,-31 32-2,32-1 2,-1 0-2,0-31 1,-31 32 0,32-1 0,-32 1 9,31-32-10,-31 31 2,32-31-2,-32 31 2,31 1 7,-31-1-8,63 32 8,-63-32-9,31 0 1,0 64 0,-31-33 9,32 1-9,-1-32-1,-31 1 2,0-1-2,31 32 10,-31-32-10,0 0 2,0 1-1,0 31 0,0-32 3,0 0-6,0 32 5,0 0 10,0-32-17,0 0 4,0 1 12,0-1-14,0 32 12,0-32-10,0 1 9,0-1 2</inkml:trace>
    </iact:actionData>
  </iact:action>
  <iact:action type="add" startTime="43529">
    <iact:property name="dataType"/>
    <iact:actionData xml:id="d4">
      <inkml:trace xmlns:inkml="http://www.w3.org/2003/InkML" xml:id="stk4" contextRef="#ctx0" brushRef="#br0">14832 15208 0,'-31'0'184,"0"0"-177,-32 0 13,0 0-17,32 0 5,-1 0 0,-30 0 1,-1 0 7,32 0-8,-1 0 8,1 0-8,0 0 9,-1 0-1,1 0-9,-32 0 1,0 0 0,32 0 0,-32 0 0,1 0 0,30 0 0,-30 0 0,-1 0 0,32 0 0,-1 0 1,-31 0-2,32 0 1,0 0 1,-63-31 15,31 31-17,0 0 13,32-31-17,-63 31 6,62-32-1,-62 32 0,63 0 0,-63-31 19,63 31-22,-1 0 3,-30-63 11,30 63-14,-31 0 3,32-31 0,-32-1 0,1 32 0,-95-31 17,94 0-18,0-1 1,1 1 8,-32-32 11,62 63-23,-30-62 4,30 62 0,1-32 1,-32-31 8,32 63-9,-32-62 17,63 30 5,-31 1-22,31 0-1,0-1 1,-32 1 1,32-32-1,-31 32 0,31 0 0,0-32 0,0 0 1,0 0 6,0 32-7,0 0 10,0-1-12,0 1 11,0 0-4,0-1-2,0 1-5,0-1 10,0 1 0,31 0 9,1-1-9,-1 32-7,0-31-2,1 31 1,-1-31 0,63-32 0,-62 63 0,62-63-1,-32 32 3,64-32 16,-95 63-22,0 0 5,1 0 11,31-31-17,-1-1 5,-30 32 1,62 0 16,0 0-25,-63-31 7,63 31 15,32 0-20,-32-31 6,63 31 11,-95 0-15,1 0 4,31 0 0,-31 0 0,-32 0 0,63 0 0,-62 0 0,30 0 8,-30 0 0,-1 0-8,0 0 8,1 0-7,30 0-2,-30 0 3,-1 0-4,0 0 2,1 0 0,-1 0 0,1 0 0,-1 0 8,0 0-8,1 0 0,-1 0 8,32 0-8,-32 0 0,32 0 1,-1 0-1,-30 31 1,-1-31-3,1 0 4,-1 0 12,-31 31-21,31-31 7,1 0-1,-1 0 19,0 32-10,1-32 7,-1 0-6,0 31-10,1 1 14,-1-32-19,0 31 18,1 0-5,-32 1-9,31-32 3,1 0-2,-32 31 10,31 0 14,0-31-30,1 63 6,-1-32 14,-31 32-17,31-63 2,1 31 3,-32 1-1,31-32 0,-31 31 8,0 32 57,31-63-57,-31 31-9,0 1 15,32-1-20,-32 0 16,31 1-12,-31-1 11,0 0-10,32 1 43,-32-1-31,0 1-14,0-1 9,0 0 8,0 1-11,0-1 10,0 0-11,0 1 13,0-1-22,0 0 15,0 1 1,0-1-1,0 32 8,0-32 16,-32 1 16,32-1-49,-31 0 18,-1 1 30,1-1-29,0 0-12,-1 1 2,1-32 1,0 31 7,-1-31 2,1 0-12,0 31 4,-1-31-14,-31 32 15,32-32-12,31 31 6,-63-31-11,32 0 23</inkml:trace>
    </iact:actionData>
  </iact:action>
  <iact:action type="add" startTime="50690">
    <iact:property name="dataType"/>
    <iact:actionData xml:id="d5">
      <inkml:trace xmlns:inkml="http://www.w3.org/2003/InkML" xml:id="stk5" contextRef="#ctx0" brushRef="#br0">18000 11257 0,'31'0'94,"0"0"-31,1 31-55,62-31 1,251 0 11,-157 32-17,-63-32 4,157 0 2,-62 0-1,-63 0 0,62 31 0,-125 1 0,157 30 17,-188-30-17,-32-32 0,63 0 0,0 31-1,0-31 1,95 0 12,-95 0-16,31 0 4,-31 0 0,0 0 1,157 31 7,-94-31-9,0 0 1,-32 0 0,1 0 0,93 0 0,-156 0 0,-1 0 0,33 0 0,-64 0 8,0 0-8,1 0 1,93 0 15,-94 0-17,32 0 15,-32 0-20,1 0 6,-1 0 0,1 0 9,30-31 9,-30 31-12</inkml:trace>
    </iact:actionData>
  </iact:action>
  <iact:action type="add" startTime="53155">
    <iact:property name="dataType"/>
    <iact:actionData xml:id="d6">
      <inkml:trace xmlns:inkml="http://www.w3.org/2003/InkML" xml:id="stk6" contextRef="#ctx0" brushRef="#br0">17811 14487 0,'32'0'182,"-1"0"-13,0 0-164,1 0 5,31 31 13,-1-31-22,-30 0 6,-1 0 1,32 0 1,-32 0 7,0 0-2,1 0-5,-1 0 13,0 0-11,32 0 12,0 0-21,0 0 4,-1 0 2,1 0 2,62 0 10,-62 0-18,31 0 7,-62 0-3,30 0 4,-30 0-3,30 0 1,-30 0 7,-1 0-14,0 0 7,1 0-1,-1 0 2,1 0 7,-1 0-8,32 0 8,-32 0-8,0 0 0,32 0 0,0 0 0,-32 0 0,32 0 0,-32 0 0,1 0 0,-1 0-1,0 0 2,1 0 7,-1 0 0,0 0-8,1 0 0,-1 0 8,32 0-8,-1 0 0,-30 0 8,-1 0-8,1 0 17,-1 0-18,0 0 1,1 0 10,-1 0-12,32 0 15,-32 0 0,-31-31-15,31 31 26,1 0-24,-32-31-1,31 31 11,-31-32-10,32 32 9,-32-31-11,0 0 10,0-1 9,0 1-9,0 0 0,0-1-7,0 1-3,0-1 3,0 1-2,0-32 20,-32 32-23,32 0 5,0-1-1,-31 1 9,31 0-11,-32-1 11,32 1 24,-31 31-34,0 0 2,31-63 11,-32 63-17,1-31 6,0 31-1,-32-63-1,32 32 1,-32-1 0,-31 1 0,0 0 0,0 31 0,31-32 0,32 32 1,-1 0-2,-62-31 1,63 31 10,-1 0-1,-30 0 0,-1 0-13,0 0 4,-94 31 15,126-31-21,-32 32 5,1-32 1,62 31 0,-32-31 1,1 0 24,0 31-16,-1 1-2,1-1-9,0 32 4,31-1 5,-32-30-8,32 31 11,0-32-1,0 0-13,0 1 5,0 30 12,0-30-18,0 30 10,32-30-2,-32-1-3,0 1 0,0-1 13,0 0-18,0 1 5,31-32 10</inkml:trace>
    </iact:actionData>
  </iact:action>
  <iact:action type="add" startTime="55699">
    <iact:property name="dataType"/>
    <iact:actionData xml:id="d7">
      <inkml:trace xmlns:inkml="http://www.w3.org/2003/InkML" xml:id="stk7" contextRef="#ctx0" brushRef="#br0">19599 15240 0,'31'0'108,"0"0"-99,1 0-1,250 0 16,-157 0-17,1 0 0,-32 0 2,0 0-1,0-32-1,0 32 2,-62 0-1,62 0-1,-63 0 2,32 0-2,31 0 3,63 0 7,-95 0-11,1 0 3,0 0-3,-1 0 2,1 0 1,31 0-1,32 0-1,-32 0 1,0 0 1,31 0-2,-31 0 2,0 0-2,0 0 2,-31 0-1,-31 0 0,30 0 0,-30 0 0,-1 0 0,32 32 0,-32-32 0,63 0 0,0 0 0,-31 0 0,31 0-1,94 0 1,-125 0 0,0 0 0,31 0 0,-63 0 0,0 0 0,1 0 1,-1 0 7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1920" max="3000" units="cm"/>
          <inkml:channel name="Y" type="integer" min="-856" max="1080" units="cm"/>
          <inkml:channel name="T" type="integer" max="2.14748E9" units="dev"/>
        </inkml:traceFormat>
        <inkml:channelProperties>
          <inkml:channelProperty channel="X" name="resolution" value="102.5" units="1/cm"/>
          <inkml:channelProperty channel="Y" name="resolution" value="71.7037" units="1/cm"/>
          <inkml:channelProperty channel="T" name="resolution" value="1" units="1/dev"/>
        </inkml:channelProperties>
      </inkml:inkSource>
      <inkml:timestamp xml:id="ts0" timeString="2021-11-11T07:46:18.6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481">
    <iact:property name="dataType"/>
    <iact:actionData xml:id="d0">
      <inkml:trace xmlns:inkml="http://www.w3.org/2003/InkML" xml:id="stk0" contextRef="#ctx0" brushRef="#br0">9815 5236 0,'31'0'54,"1"32"-43,187-1 4,-31 0-10,1 32 4,469 63 8,-313-95-11,627 126 18,-627-157-24,314 31 8,93-31 15,-187 0-22,-189 0 7,377 0 13,-471 0-18,0 0 5,314 0 12,-439 0-16,62 0 4,-62 0 9,-63 0-10,-31 0 1,62 0 10,-62 0-12,188 31 16,-95-31-21,-30 0 9,250 0 8,-219 0-13,-32 0 4,64 0-1,187 0 19,-282 0-23,188 0 19,-188 0-22,0 0 7,32-31-1,-64 31 1,33-31 0,93-1 1,-126 1-2,64 31 2,31-31-1,-32 31 0,157 0 13,-219 0-17,62 0 24,-93 0-15,-1-32 15,0 32-26,32 0 15,94-31 11,-32 31-25,-31 0 5,95-63 10,-158 32-12,0 31 2,1 0 0,-1 0 42,0 0-43,1-31 6,30-1-10,-30 32 5,31 0 14,-32 0-13</inkml:trace>
    </iact:actionData>
  </iact:action>
  <iact:action type="add" startTime="15683">
    <iact:property name="dataType"/>
    <iact:actionData xml:id="d1">
      <inkml:trace xmlns:inkml="http://www.w3.org/2003/InkML" xml:id="stk1" contextRef="#ctx0" brushRef="#br0">9376 13484 0,'31'0'36,"1"0"77,-1 31 37,-31 0-132,31 1-11,32 30 10,-63-30-2,32-32 4,-1 62 8,0-30-26,-31-1 17,63 32 8,-63-32-22,31 1 4,-31-1 1,63 63 16,-63-63-19,31 63 20,-31-62-20,0-1 13,32-31-14,-32 32 4,0-1 11,0 0-16,0 32 11,31-32-7,-31 1 0,0-1-1,0 0 2,0 1-1,0-1 0,0 63 19,0-31-12,-31-32-9,31 32 22,0-32-15,0 1 0,0-1-11,-32 32 15</inkml:trace>
    </iact:actionData>
  </iact:action>
  <iact:action type="add" startTime="27853">
    <iact:property name="dataType"/>
    <iact:actionData xml:id="d2">
      <inkml:trace xmlns:inkml="http://www.w3.org/2003/InkML" xml:id="stk2" contextRef="#ctx0" brushRef="#br0">5425 15334 0,'0'0'1,"-31"31"-1,-63 0 9,62-31-1,-62 0 0,-63 63 11,95-63-14,-1 31 2,-63-31 12,32 0-14,32 0 4,-64 32 9,32-32-13,0 0 4,0 0-2,-31 0 16,30 0-21,1 0 6,32 0 0,-126 0 20,156 0-24,-31 0 26,32 0-28,0 0 5,-1-32 2,-62 1 14,63 0-13,0 31 11,31-32-19,-63-30 6,63 30-1,0-30 2,-31 30 12,-1-30-18,32-1 14,0 31-11,0-30 14,0 30-16,0 1 4,0 0 7,0-1-14,32 1 8,-32 0-2,31-1 2,32-30 12,-32-1-19,32 31 7,62-62 9,1 0-13,-95 63 4,126-63 10,-95 63-5,-30-1 1,30 32-8,95-31 20,-94-1-21,62 1 15,-31 0-19,-31 31 5,0 0 1,31 0 0,-31 0 0,-32 0 0,63 0 1,-63 0-1,32 0 0,31 0 0,0 0 0,-31 0 0,-32 0 0,1 0 0,-1 0 0,-31 31 9,63-31 2,-63 31-16,31-31 6,32 63 8,-32-63-10,1 0 1,-1 32 0,0-32 8,1 31-8,-1 0 0,0 1 8,1-1 3,-32 0 1,31 1-16,1-32 1,-32 31 3,31 0 1,-31 1 7,31-32-9,-31 31 1,0 0 24,0 1-7,0-1-17,0 1 19,0-1-23,0 0 12,0 1-8,0-1 10,0 0-12,0 1 11,0-1 3,0 0-4,-31 1 2,31-1-13,-31 0 8,-1-31-4,32 32-2,-31-1 10,31 1-11,-32-32 3,32 31-2,-62-31 2,-1 63 15,32-63-17,-1 31 13,1-31-16,-63 63 23,63-63-22,-1 0 14,1 0 11</inkml:trace>
    </iact:actionData>
  </iact:action>
  <iact:action type="add" startTime="36333">
    <iact:property name="dataType"/>
    <iact:actionData xml:id="d3">
      <inkml:trace xmlns:inkml="http://www.w3.org/2003/InkML" xml:id="stk3" contextRef="#ctx0" brushRef="#br0">8373 14456 0,'0'-32'131,"31"32"-125,-31-31 3,0 0-2,31 31 1,-31-32 0,32 32 8,-1-31 24,0 31-32,1-31 18,-1-1-11,32 32 10,-32-31-3,1 31 4,-1 0-3,0 0-16,1 0 11,-1 0-3,32 0-7,31 0 12,-63 0-16,63 0 3,-62 0 1,-1 0 15,0 0-21,1 0 86,30 0-73,-30 0 9,-1 31-8,0 1 4,1-32-16,-1 62 13,0-62-10,1 32 18,-1-1-9,-31 0 8,32 1-5,-32-1 11,62 0-23,-62 1 11,32-1 3,-1 0-12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1920" max="3000" units="cm"/>
          <inkml:channel name="Y" type="integer" min="-856" max="1080" units="cm"/>
          <inkml:channel name="T" type="integer" max="2.14748E9" units="dev"/>
        </inkml:traceFormat>
        <inkml:channelProperties>
          <inkml:channelProperty channel="X" name="resolution" value="102.5" units="1/cm"/>
          <inkml:channelProperty channel="Y" name="resolution" value="71.7037" units="1/cm"/>
          <inkml:channelProperty channel="T" name="resolution" value="1" units="1/dev"/>
        </inkml:channelProperties>
      </inkml:inkSource>
      <inkml:timestamp xml:id="ts0" timeString="2021-11-11T07:47:02.6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0128">
    <iact:property name="dataType"/>
    <iact:actionData xml:id="d0">
      <inkml:trace xmlns:inkml="http://www.w3.org/2003/InkML" xml:id="stk0" contextRef="#ctx0" brushRef="#br0">9439 12167 0,'-32'0'1428,"32"31"-1420,-62-31 0,-1 31 0,32 1 8,-1-32-8,-30 0 9,30 0 80,-62 31-79,31 0-13,-31-31 17,32 0-20,-1 0 15,0 0 10,32 0-23,-32 0 4,-31 0 12,31 0-15,32 0 2,-32 0 1,32 0 16,31-31-22,-31 0 20,-1-1-14,1 1 0,-1-32 14,1 0-19,0 32 3,-1-32 3,1-62 15,0 31-23,-1 31 6,1-156 20,0 125-22,31-1 2,0 64 2,0-126 13,0 95-20,0-1 6,31 0 1,63-125 18,-63 157-23,32-1 5,-32 1-2,126-63 18,-94 63-18,0 31 15,-1-32-20,1 32 6,94-31 13,-126-1-18,32 32 5,31 0 0,-31 0 0,31 0 12,-63 0-16,32 0 25,-32 0-25,1 0 20,-1 32-16,0-32 15,1 31-22,30 1 7,1-1 13,-32 0-19,1 1 7,31 62 11,-32-63-16,0 32 3,1-1 12,30 33-14,-62-33 4,63 32 10,-63-31-14,0 94 21,31-126-22,-31 32 5,0-32 0,0 63 15,0-62-17,0-1 1,0 0 0,0 32 11,-31-31-9,-32 62 12,63-63-18,-62 32 5,-1-32 10,63 0-14,-63-31 3,63 32 9,-31-32 40</inkml:trace>
    </iact:actionData>
  </iact:action>
  <iact:action type="add" startTime="13473">
    <iact:property name="dataType"/>
    <iact:actionData xml:id="d1">
      <inkml:trace xmlns:inkml="http://www.w3.org/2003/InkML" xml:id="stk1" contextRef="#ctx0" brushRef="#br0">12136 12261 0,'-32'0'62,"1"0"-54,-189-32 19,126 32-23,32-31 4,-1 31 0,-63-31 0,64-1 1,-64 1-3,32-1 2,31 1 1,1 0 6,62-1-6,-32 1 6,1-32-7,31 32 0,-31-32 0,-1 1 0,1-1 0,31-31 0,0 31 0,-31 32 0,31-63 1,0-1-2,0 64 1,0-63 1,0 63-1,0-32-1,0-31 1,0 63 0,62-32 0,-30 31 0,30-30 0,-30-1 0,-1 32 0,63-32 0,-62 32 0,-1-1 1,94-30-1,-93 62 0,30-32 0,32 32 0,-31 0 0,0 0 1,62 0 9,-93 0-13,62 0 3,-32 0 1,1 0 14,0 0-21,-32 0 12,32 63-6,0-32 8,-32 1-8,0-1 0,95 63 0,-95-31 0,32-63 0,0 94 1,-1 0 6,-30-94-6,-1 63 13,-31-32-21,31 32 7,1-32-1,-32 32 3,31 31 9,1-63-15,-32 1 5,0 30 7,0 1-9,31-32 12,-31 32 2,0-32-21,0 32 8,0 0 17,-31 0-23,31-32 3,-32 0 3,-31 32 20,63-32-25,-62 32 8,-64 0 5,32-32-10,31 1 3,-31 30 8,63-62-11,-32 0 2,1 0 9,30 32-4,1-32-11,-32 0 6,32 0 24</inkml:trace>
    </iact:actionData>
  </iact:action>
  <iact:action type="add" startTime="18872">
    <iact:property name="dataType"/>
    <iact:actionData xml:id="d2">
      <inkml:trace xmlns:inkml="http://www.w3.org/2003/InkML" xml:id="stk2" contextRef="#ctx0" brushRef="#br0">24992 15835 0,'0'32'26,"0"-1"-14,0 0 11,0 1-7,0-1-8,0 1 0,-31-1 0,31 0 0,-63 1 11,32-1-1,-95 32 13,95-63-27,-32 0 4,-31 31 7,32-31-13,30 0 6,-93 31 17,125 1-23,-32-32 1,-30 0 6,30 0-1,-124 0 16,124 0-23,-62 0 5,31 0 4,-62 0 17,62 0-23,32-32 4,-32 1 1,-31 31-2,94-31 1,-63-1 0,1 1 5,62 0-11,-63-32 7,0 0 13,32 32-16,0-1-3,31 1 15,0 0-11,-32-1 2,-30-156 8,30 94-11,1-31 2,-1 62 2,32-31-4,0 0 6,0 31-9,0 0 6,0-31 11,0 63-17,32-32 6,-1 32-1,126-94 18,-126 62-19,220-94 17,-157 126-16,-31-32-1,0 63 1,-1-63 14,-30 63-20,-1 0 5,0 0 12,64 0 3,-33 0-21,1 0 6,31 0 1,220 0 18,-283 0-20,0 0 2,32 32 1,-32-32 13,32 62-20,-32-30 15,1 30-11,-1-62 2,-31 32 1,63 62 13,-32-94-19,1 31 3,-1 63 13,0-62-14,-31 62 4,63-32 11,-63 1-18,63 63 24,-63-95-19,0 0 1,0 32 0,0-32 17,0 1-18,0-1 14,0 0-7,0 1-10,0-1 6,0 32 7,0 0-11,0-1 3,0 1 7,0-32 0,0 1 25,0 30-18,0-30-16,-63 30 11,63-30-3,-31 31 0,-1-63 1,32 31-2,-31-31-4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1920" max="3000" units="cm"/>
          <inkml:channel name="Y" type="integer" min="-856" max="1080" units="cm"/>
          <inkml:channel name="T" type="integer" max="2.14748E9" units="dev"/>
        </inkml:traceFormat>
        <inkml:channelProperties>
          <inkml:channelProperty channel="X" name="resolution" value="102.5" units="1/cm"/>
          <inkml:channelProperty channel="Y" name="resolution" value="71.7037" units="1/cm"/>
          <inkml:channelProperty channel="T" name="resolution" value="1" units="1/dev"/>
        </inkml:channelProperties>
      </inkml:inkSource>
      <inkml:timestamp xml:id="ts0" timeString="2021-11-11T07:47:31.0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681">
    <iact:property name="dataType"/>
    <iact:actionData xml:id="d0">
      <inkml:trace xmlns:inkml="http://www.w3.org/2003/InkML" xml:id="stk0" contextRef="#ctx0" brushRef="#br0">9815 6710 0,'0'0'0,"220"32"7,-64-32 0,1 0 2,0 0-1,0 0 9,-63 0-10,0 0 17,-63 0-9,32 0 1,-32 0-8,32 0 0,31 0 1,-31 0-2,62 31 1,-31-31 0,0 0 0,32 0 0,-63 0 0,31 0 0,31 0 0,-31 0 0,0 0 0,32 0 0,-32 0-1,31 0 2,1 0-1,-1 0 0,0 0 0,1 0 0,-32 0 0,0 0 0,-63 0 0,95 0 0,-63 0 0,31 0 0,-32 0 0,1 0 0,62 0 0,-62 0 0,31 0 0,-31 0-1,62 0 1,-31 0 1,-31-31-1,31 31 0,-62-32 0,-1 32-1,32 0 2,-32-31-1,0 31 0,32-31 0,-32 31 0,1-32 0,31-31 0,-1 63-1,-62-31 1,63 0 1,0-1-2,-1 1 9,-30 0-8,-1-1 0,0 1 0,1 0 9,-1-1-9,1 1 0,-1-1 0,-31 1 0,0 0 0,0-1 0,31 1 0,-31 0 0,0-1 0,0 1 0,0 0 1,0-1-2,0-30 1,0-1 8,0 31-9,0 1 2,0 0-1,-31-32-1,0 63 2,31-63-1,-32 32 0,1 0 0,31-32 0,-94 32 0,94-1 0,-63 32 0,32-63 0,-1 63 0,-30-31 0,30 0 0,-30-1 0,-1 32 0,0-31 0,-31 0 0,31-1 0,-125 1 0,31 0 0,32-1 0,-126-30 0,94 30 0,1 1 0,-33-1 0,95 32 1,-31-31-2,-1 31 1,64 0 0,-1 0 0,-31 0 0,31 0 1,32 0-1,-32 0 0,-94 0 10,63 0-13,-125 0 19,125 0-23,-63 0 6,94 0 1,-31 0 0,-125 0 13,156 0-19,-31 0 6,62 0 0,1 0 0,-32 0 1,32 0-2,0 31 2,-32-31 0,32 0-2,-1 32 1,-30-32 0,30 31 0,1-31 0,-32 0 0,0 32 1,32-1-2,-32-31 2,1 0-1,30 31-1,1 1 1,-32-32 0,0 31 8,32-31 0,0 31-8,-1-31 0,1 0 0,0 32 0,-1-32 1,32 31-2,-62-31 2,30 0-2,32 31 2,-63 1-1,32-32 0,31 31-2,-31-31 3,-1 0-1,32 31 0,-62-31 0,-1 32 0,32 31 0,-63-32 0,62 0 0,1-31 0,-1 32 0,1-1 10,31 0-4,0 1-6,0 30 10,0-30 2,0 62-18,0-63 6,0 1 0,0-1 0,0 32 0,0-32 1,0 0-2,0 32 2,31 0 7,-31-1-8,32-30-1,-32-1 1,0 1 1,31-32-1,-31 62-1,32-30 2,-32-1-2,31 0 2,-31 1-2,31-32 1,-31 31 1,0 0-1,32-31 0,-32 32 8,31-32-8,0 31 15,1 1-7,-1-32-9,-31 31 2,0 0 71</inkml:trace>
    </iact:actionData>
  </iact:action>
  <iact:action type="add" startTime="10025">
    <iact:property name="dataType"/>
    <iact:actionData xml:id="d1">
      <inkml:trace xmlns:inkml="http://www.w3.org/2003/InkML" xml:id="stk1" contextRef="#ctx0" brushRef="#br0">13139 12386 0,'-63'0'136,"-31"0"-130,0 0 2,0 0 0,-63 0 1,32 0-1,-32 0-1,94 0 2,-31 0-1,0 0 0,31 0 0,1 0-1,30 0 2,1 0-1,0 0 0,-1 0 0,-30 31 0,-1-31 0,-31 0 0,-32 63 0,1-63 0,0 63 0,-64 0 0,95-32 1,-157 63 16,220-94-19,-32 31 3,32 1-1,-94-1 13,62 0-20,0 1 7,-94 62 13,63-63-18,32 1 6,-64 30 9,63 1-12,1 0 1,-1-1 2,-62 1-2,62 0 1,0 0 0,-94 31 0,95-32 1,-32 1-2,-63 31 2,94-63-2,-31 32 1,31 0 1,32-32-2,0 1 2,-1 30-1,-31-30 1,32 93-2,-32-93 1,32 62 0,31-32 0,-31 1 0,-1 31 0,32-31 0,-31-32 0,0 63 0,-1-31 0,32 0 0,0 31 0,0-32 0,0 1 0,0 31 0,0-31 1,63 156 12,-63-156-19,0 0 5,63 0 1,-32-1 0,-31 32 1,63 0-1,-32 1 10,63 30-13,-62-62 5,30-32-3,64 94 16,-95-93-22,32 31 6,-1-32 2,33 32-1,-1 31-1,-32-32 2,32-30-1,32-1 0,-32 1 0,-31-1 0,93 0 0,-62 1 0,63-32 0,-31 0 0,93 31 1,-62-31-2,-32 0 1,95 0 1,-126 0-2,-31 0 2,62 0-2,1 0 1,-32 0 0,94 0 1,251-31 18,-251 31-23,0 0 5,345 0 8,-345 0-11,63-63 2,-125 32 0,-1-32 0,1 31-1,-95 1 2,63 0 3,-31-1-8,-1 1 4,95-63 11,-94 63-14,31-32 3,251-94 10,-251 94-12,31-31 2,1 32 0,-32-33 0,0 33-1,0-32 1,0 0 1,94-157 12,-156 157-18,93 31 6,63-219 8,-94 219-12,0-62 4,-31 93-1,-32-30 0,32-33-1,-31 33 1,30-32 0,-30 0 0,-1 31 0,-31-31 1,94-188 18,-94 187-23,0 33 5,0-95 13,0 94-19,0 32 3,0-63 3,0 31-2,-31 0 2,-32-93-1,63 93 0,-31 0-1,-1-31 2,-30-31 11,30 62-17,1 32 6,-1-32-2,1 32 2,0-1-1,31 1 0,-63-1 0,32-30-1,-32 62 2,-31-94 12,31 62-19,0 1 6,-31 0 1,32-32-1,-64 32 0,64 31 0,-1 0 0,0 0 2,-125-63 7,94 63-12,-32-32 3,32 32-1,0-31 1,-94 31 0,63 0 1,31-31-1,-32 31-1,32-32 2,63 32-2,-63 0 2,62-31-1,-30 31 0,-1 0 0,0 0 1,32 0 7,-32 31 0,32-31-3,-63 0-11,0 0 6,-95 32-1,64-1 2,0 0-1,-64 1-1,127-32 2,-1 31-2,0-31 1,32 0 10,31 32 301</inkml:trace>
    </iact:actionData>
  </iact:action>
  <iact:action type="add" startTime="14905">
    <iact:property name="dataType"/>
    <iact:actionData xml:id="d2">
      <inkml:trace xmlns:inkml="http://www.w3.org/2003/InkML" xml:id="stk2" contextRef="#ctx0" brushRef="#br0">25494 12637 0,'-31'0'159,"-1"0"-136,1 0-15,0 0 0,-32 0 8,32 0-7,-1 0 8,1 0-2,-1 0 8,1 0-6,-32 0-9,1 0 0,-32 0 11,62 0-5,1 0 2,0 0 15,-1 0-24,1 0 1,-63 31 0,62 1 1,-93-1-1,31-31-1,31 31 2,-156 32 10,156-63-15,0 31 5,-31 1 7,94-1-9,-63-31 2,63 31-1,-31-31 0,-32 32 1,-93 62 11,93-63-18,-31 1 7,-63 93 10,63-31-15,0-63 6,0 64 6,31-64-9,32 32 1,-1-63-1,1 31 1,0 0 0,-32 1 0,0 30 8,-62 32 11,125-62-22,-63-1 4,32 32 7,-1 0-1,1-63 0,31 31-13,-31 0 5,31 1 1,0 30 0,-32-30 0,1-1 0,31 63 11,-31-31-13,-32 156 18,31-156-16,-30 63 14,62-32-21,0 0 7,-32 0 0,32-31 1,-31 31-1,0 0 0,31-32-1,-32 1 1,32 31 0,0-31 1,-31 62 8,31-93-10,31 93 18,-31-94-21,0 32-2,63 94 23,-32-63-24,-31 0 6,32 32 13,30-64-18,-30 32 7,31 32 11,31-63-15,-63-1 2,63 95 14,0-94-16,-31-1 2,-32 1 0,32-63 2,31 94-1,31-31 15,-30-32-22,-33 32 6,95 31 15,0-31-20,-63 0 6,31-32 0,32 0 0,125 32 15,-62-32-22,-95 1 7,63-32 0,63 0 0,-125 0 0,30 0 0,127 0 0,-64 0 0,1 0 1,31 0-2,62-32 15,-156 32-20,0 0 6,-32 0 0,1-62 0,30 30 0,1 1 0,63-63 0,31 31 0,-95 0 1,189-62-1,32 0 12,-221-1-16,-62 95 3,1-63 0,-1 31 2,-32 0 0,158-219 17,-189 188-21,32-32 3,0 32 0,-32 0 0,0 32 0,1-64-1,-32 32 2,31-31-1,-31-1 0,0 32 0,0 0 0,0-31 0,0 62 0,0-62 0,-31-1 0,-1 63 1,-62-282 17,63 283-20,0-1 2,31-31 5,-32 31-11,-31 1 6,1-95 13,30 94-17,-124-125 24,124 156-25,-30-30 5,30-1 2,1 32-3,-63-32 3,-94-94 13,125 126-21,-31-32 2,0 32 5,31-32-1,-94 0 11,95 32-15,-1 0 4,-63-1 0,1-30 0,-1 30 0,-30 1 1,62-1-2,31 1 1,-31 0 1,31 31-2,0 0 1,-62-32-1,31 32 2,0 0-2,-126 0 2,95 0-1,-1 0 0,-30 0-1,93 0 2,-31 0-1,63 0 0,-1 0 0,1 0 0,-63-31 0,31 31 0,0 0 0,-62 0 0,31 0 0,0 0 0,0 0 0,31 0 0,32 0 0,-32 0 0,0 0 0,32 31 0,-32 1 1,-31-1-2,-63-31 1,0 63 1,-125-63 13,125 31-20,63 32 6,32-63-1,30 0 10,32 31 143</inkml:trace>
    </iact:actionData>
  </iact:action>
</iact:actions>
</file>

<file path=ppt/ink/inkAction1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1920" max="3000" units="cm"/>
          <inkml:channel name="Y" type="integer" min="-856" max="1080" units="cm"/>
          <inkml:channel name="T" type="integer" max="2.14748E9" units="dev"/>
        </inkml:traceFormat>
        <inkml:channelProperties>
          <inkml:channelProperty channel="X" name="resolution" value="102.5" units="1/cm"/>
          <inkml:channelProperty channel="Y" name="resolution" value="71.7037" units="1/cm"/>
          <inkml:channelProperty channel="T" name="resolution" value="1" units="1/dev"/>
        </inkml:channelProperties>
      </inkml:inkSource>
      <inkml:timestamp xml:id="ts0" timeString="2021-11-11T07:47:56.7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579">
    <iact:property name="dataType"/>
    <iact:actionData xml:id="d0">
      <inkml:trace xmlns:inkml="http://www.w3.org/2003/InkML" xml:id="stk0" contextRef="#ctx0" brushRef="#br0">6397 12511 0,'-31'32'85,"-1"-32"-78,-30 31 1,-1-31 0,-31 0 0,-32 0 0,32 32 0,0-32-1,-63 0 1,95 0 1,-1 0-1,-31 0 0,31 0 2,-156 0 8,125 0-14,-63-32 3,0 1 2,63 31-1,31-32 0,-62-30 15,93 30-22,32 1 23,-31-32-6,31 32-12,-31 0 1,31-1 2,0-30-1,-32 30 1,32-93 14,0 62-22,0-31 6,0 31 1,0 1 1,0-33 12,32 33-20,-32-32 8,31-32 10,0 63-15,1 1 5,62-95 9,-94 94-12,31 1 2,32-1 0,31-63 19,-63 95-22,-31 0 2,32-1 2,62-30 14,31-32-21,-31 62 5,126-62 12,-157 63-14,-1-1 3,32 1 10,-62 31-4,30 0 11,-30 0-9,125 0 8,-95 0-22,1 0 3,31 0 3,32 0 21,-95 0-26,0 0 14,63 31 7,-62 1-17,30-1 1,1-31 1,94 63 16,-94-32-19,-32 32 2,32-32 1,62 32 9,-94-32-13,32 1 3,-63-1 13,32-31-18,-32 31 6,31-31-2,0 32 1,-31-1 1,32 0 13,-1 1-21,0-1 7,1 63 15,-32-62-22,31 30 7,-31-30 0,31-1 0,-31 32 0,32 62 18,-1-62-21,0 0 13,-31-1 5,0-30-22,0-1 6,0 0 1,0 1 1,0-1 6,0 1-7,0-1 8,0 32 9,0-32 0,0 0 6</inkml:trace>
    </iact:actionData>
  </iact:action>
  <iact:action type="add" startTime="15580">
    <iact:property name="dataType"/>
    <iact:actionData xml:id="d1">
      <inkml:trace xmlns:inkml="http://www.w3.org/2003/InkML" xml:id="stk1" contextRef="#ctx0" brushRef="#br0">17341 11822 0,'-94'0'83,"-32"0"-77,32 0 2,-31-32 1,-95 1-1,64 0 0,-64-32-1,1 0 2,62 0-2,0 32 2,32-63-1,62 31 0,-31 32-1,63-32 1,-1 32 0,32-1 0,-31-30 0,-32-1 0,32 0 1,-32-31-1,32-31 0,-32 62-1,32-31 2,-1 0-1,32 31 0,0-62 0,0-189 10,0 220-11,94-219 17,-62 218-17,30 33 1,-30-1 0,62-31 18,0 31-25,-31 32 4,-1 0 3,1-1 1,282 32 13,-220 0-20,64 0 5,-33 0 1,-30 0 1,62 0 7,-125 0-9,-1 0 1,-30 32 8,-1-32 0,-31 31-8,63 0 0,-63 1 0,62-1 0,1 32-1,-31-32 2,30 0 0,32 63 12,-62-62-19,30 31 7,-30-32-1,30 32 14,-62-32-21,63 0 7,-63 32 0,32-32 9,-32 32-9,31-32 0,32 95 17,-63-95-19,31 32 3,-31-32-1,0 1 0,31 62 6,-31-32-12,0 1 5,0 0 1,32 0 1,-32 31 12,0 0-19,0-63 7,0 63 14,0-62-22,0-1 6,-32 63 1,1-63 0,31 1 2,0 30-3,0 1 1,-63 0 16,63-32-24,-31-31 7,31 63 1,-31-63 1,-32 63 11,63-32-17,-32-31 6,32 31 9,-31-31-13,31 32 4,-63-1 9,1 0-13,30-31 3,1 0 0,-63 32 1,63-1 7,-1-31 1,1 0-11</inkml:trace>
    </iact:actionData>
  </iact:action>
</iact:actions>
</file>

<file path=ppt/ink/inkAction1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1920" max="3000" units="cm"/>
          <inkml:channel name="Y" type="integer" min="-856" max="1080" units="cm"/>
          <inkml:channel name="T" type="integer" max="2.14748E9" units="dev"/>
        </inkml:traceFormat>
        <inkml:channelProperties>
          <inkml:channelProperty channel="X" name="resolution" value="102.5" units="1/cm"/>
          <inkml:channelProperty channel="Y" name="resolution" value="71.7037" units="1/cm"/>
          <inkml:channelProperty channel="T" name="resolution" value="1" units="1/dev"/>
        </inkml:channelProperties>
      </inkml:inkSource>
      <inkml:timestamp xml:id="ts0" timeString="2021-11-11T08:08:06.2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774">
    <iact:property name="dataType"/>
    <iact:actionData xml:id="d0">
      <inkml:trace xmlns:inkml="http://www.w3.org/2003/InkML" xml:id="stk0" contextRef="#ctx0" brushRef="#br0">5927 8654 0,'-63'32'59,"-62"-1"-50,62 0-2,-157-31 13,95 0-15,-596-31 23,501 0-25,-93-1 6,156-30-2,0 30 2,0-62 9,126 94-13,-63-62 4,62 30 4,-30-31-11,30 32 6,1-32 14,0 1-20,-1-1 6,32-31 0,-62-63 0,62 63 1,-32-125 19,32 124-24,0 1 3,0 63 2,32-157 15,-1 157-23,0-1 5,-31-31 2,63 1 1,-32-1-2,32 0 2,0 1-2,-1 30 2,127-93 10,-127 125-15,32-32 6,220-30 10,-220 62-17,94 0 4,0 0 10,0 0-9,63 31 15,-62 0-22,-95-31 6,0 32 0,31-1 1,-31 32 1,-31-63-1,31 63 0,-31-32 0,-1 0 0,64 63 1,-32-62 8,-63-1-11,1 32 2,-1-63 1,0 63-2,32 31 11,0-32-12,-32 32 3,0-62 3,32 62-8,-63-31 3,32-1 1,-1 1 1,-31-32-1,31 126 17,-31-126-19,32 95 24,-32-63-28,0-1 6,0-30 1,-32 62 14,1-32-22,0 1 7,31 0-1,-32-32 1,1 1-1,31-1 2,-63 0-1,63 1 0,-31-1-1,31 0 2,-63-31-1,63 32 0,-31-32 0,31 31 0,-32 0 0,1-31 8,0 32 0,-32-32 0,0 31-8,32 1 8,-1-32 0</inkml:trace>
    </iact:actionData>
  </iact:action>
  <iact:action type="add" startTime="11037">
    <iact:property name="dataType"/>
    <iact:actionData xml:id="d1">
      <inkml:trace xmlns:inkml="http://www.w3.org/2003/InkML" xml:id="stk1" contextRef="#ctx0" brushRef="#br0">24052 8435 0,'-32'0'45,"1"0"-37,-63-31 13,0 31-19,-32-32 7,-125-31 10,32 32-15,94-32 5,-283 1 11,251 30-16,63 1 3,-94 31 2,125-31-2,32-1 1,-32 1 0,32 0 1,-32-64 17,63 64-25,-63-32 3,63 1 4,-31-1 0,31 0 1,-63 1-2,63-1 1,0 0 0,0 0 0,0-31 0,0 32 0,0-1 0,0 0 0,0 0 0,0-31 1,126-125 17,-64 125-19,1 62-1,62-62 2,64 0 18,-33 32-24,33 62 2,-64-32 4,690-93 19,-564 125-21,439-63 19,-439 63-19,-126 0 2,-31 0 1,32 0-2,31 63 12,-95-1-14,1 1 4,63 0 6,62 94-14,-126-95 7,127 127 12,-127-95-17,-30-32 5,62 64 13,-32-32-18,-30-31 4,-32-1 2,62 189 16,-62-188-17,0 94 15,0-95-22,0 32 7,0 32 17,0-63-23,-31-32 2,31 0 4,-63 63 0,32-62 0,0-1 0,-32-31 0,32 31 1,-1 1-2,-30-32 1,30 31 0,-31-31 0,1 0 0,-32 0 0,0 0 0,-251 0 17,219 0-22,-62 0 1,125 0 4,32 0 0,0 0 1,-1 0-2,1 0 15</inkml:trace>
    </iact:actionData>
  </iact:action>
  <iact:action type="add" startTime="12459">
    <iact:property name="dataType"/>
    <iact:actionData xml:id="d2">
      <inkml:trace xmlns:inkml="http://www.w3.org/2003/InkML" xml:id="stk2" contextRef="#ctx0" brushRef="#br0">29916 8623 0,'-32'31'7,"1"-31"8,-63 0-7,62 0 0,-93 0 1,62 0-1,-125 0 16,94-31-23,0 0 5,-94-32 2,0 32 1,-283-126 12,252 94-19,31 0 6,-1-31 1,95 63 3,32-32-8,-1 1 4,0-1-1,32 0 2,-32-31 9,32 0-13,31 63 4,-32-63-2,32 31 1,-31-31 0,31 0 1,0 0-1,0 31-1,0-31 2,0-63 11,31 94-17,32 1 6,31-95 10,-31 94-15,0 0 5,156-62 10,-125 94-14,157-32 18,-157 31-21,63 1 3,-94 0 4,31 31-1,63 0 0,-95 0 0,1 0 0,157 0 20,-158 0-24,32 31 5,94 32 10,-125 0-15,0-32 5,31 32-1,94 93 18,-94-93-20,-62 0 2,62 0-1,-32 31 2,-30-32-1,93 32 11,-62 1-15,-63-64 5,63 32-1,31 125 18,-94-126-19,31 1 0,-31 31 1,0 32 14,0-32-20,0-63 6,0 126 14,0-94-20,-63-1 6,-94 126 12,63-125-17,-31 31 6,31-31-2,31-32 2,-31 32 0,31-63-2,1 31 1,30 1 0,1-32 0,0 0 65</inkml:trace>
    </iact:actionData>
  </iact:action>
  <iact:action type="add" startTime="18453">
    <iact:property name="dataType"/>
    <iact:actionData xml:id="d3">
      <inkml:trace xmlns:inkml="http://www.w3.org/2003/InkML" xml:id="stk3" contextRef="#ctx0" brushRef="#br0">12543 15428 0,'0'31'15,"0"0"20,0 1-8,0-1-19,0 1 9,-31-1-9,-32 32 11,32-63-15,-1 31 4,-30 0 0,-315 1 19,189-32-22,-63 0 19,95 0-22,-1 0 3,31 0 18,64-32-10,-1-30 2,32-1-9,-1 32 3,-30-64-3,-1 33 2,63 30 1,-32-30-1,1 62-1,31-32 2,-31-30-1,-1-1-1,32 0 1,0-31 1,-31 31 2,31-31-7,0-31 5,0 94-1,0-32 0,31-31 0,63-94 18,-62 156-21,-1-30 4,63-1 7,-31 63-9,31-32 1,31 1 2,377-63 15,-408 94-20,32 0 4,-64 0-1,1 0 0,0 0 0,-63 31 8,31-31-9,1 32 10,62 62 7,-63-63-16,63 95 14,-63-64-20,32 1 6,-32 31 0,1-63-1,-1 64 1,1-33 1,-1 1-2,0 31 1,1-31 9,-1-1-9,-31 1 8,0-31-9,0-1 2,0 0 7,0 32-9,0-32 9,0 32-8,0-32 8,0 32-8,0-32 0,-31 1 0,31-1 0,-32 1 0,1-32 0,31 31 0,-31-31 8</inkml:trace>
    </iact:actionData>
  </iact:action>
  <iact:action type="add" startTime="20007">
    <iact:property name="dataType"/>
    <iact:actionData xml:id="d4">
      <inkml:trace xmlns:inkml="http://www.w3.org/2003/InkML" xml:id="stk4" contextRef="#ctx0" brushRef="#br0">23268 15835 0,'-32'0'19,"1"0"-12,0 0 2,-32 0-2,0 0 2,-188 0 10,189 0-16,-33 0 7,-93-62 7,126 30-11,-32 1 2,31-32 0,-63-31 19,95 63-22,0-32 12,-32-31 2,32 0-15,31 63 4,-32-32 0,1 0 0,0 0 1,31-125 15,-32 126-17,32-64 21,0 63-22,0 1 0,0 30 2,32-30 0,-1-1 0,0 0 12,32 1-16,-32 30 4,63-31 0,-31 63 2,125-62 6,-94 30-10,314-30 19,-283 30-19,126 1 4,-63-32 4,-62 63-13,-32 0 7,31-31 0,-62 31 1,31 0 15,-62 0-22,-1 0 3,0 0 13,1 0-12,-1 31 2,32 1 12,-32-32-16,0 0 4,1 31 0,30 0 1,-30 1-2,31-1 1,-1 32 0,1-32 1,-32 0-2,32 1 1,-63 31 0,63-32 0,-32 0 0,0 32 0,1-32 0,-32 32 0,31-32 2,1 1-3,-32 62 1,62 0 9,-62-63-11,32 32 3,-32 31 8,0-63-11,0 32 2,0-32 0,0 1 1,0 31 6,0-1-14,-32 1 16,1 0-11,-32-32 2,32 63-1,-63-63 2,31 32-1,0-31 0,1 30 0,-1-30 0,-31 30 0,0-62 1,31 63-3,0-32 3,-62-31-1,62 0 1,-188 32 15,220-32-17,-32 0 1,32 0 1,-32 0 11,32 0-17</inkml:trace>
    </iact:actionData>
  </iact:action>
</iact:actions>
</file>

<file path=ppt/ink/inkAction1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1920" max="3000" units="cm"/>
          <inkml:channel name="Y" type="integer" min="-856" max="1080" units="cm"/>
          <inkml:channel name="T" type="integer" max="2.14748E9" units="dev"/>
        </inkml:traceFormat>
        <inkml:channelProperties>
          <inkml:channelProperty channel="X" name="resolution" value="102.5" units="1/cm"/>
          <inkml:channelProperty channel="Y" name="resolution" value="71.7037" units="1/cm"/>
          <inkml:channelProperty channel="T" name="resolution" value="1" units="1/dev"/>
        </inkml:channelProperties>
      </inkml:inkSource>
      <inkml:timestamp xml:id="ts0" timeString="2021-11-11T08:10:17.7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2291">
    <iact:property name="dataType"/>
    <iact:actionData xml:id="d0">
      <inkml:trace xmlns:inkml="http://www.w3.org/2003/InkML" xml:id="stk0" contextRef="#ctx0" brushRef="#br0">11916 15585 0,'0'0'1,"31"0"18,32 0-10,-32 0 6,32 0-6,31 0 15,-62 0-22,-1 0 3,0 0 4,1 0-2,-1 0 2,126 0 16,-32 0-18,126 0 20,0 0-25,125 0 0,-125 0 6,94 0 1,31 0-2,-125 0 9,0 0-15,94 0 7,63 0 13,-63 31-19,-126 0 8,252 1 6,-315-32-10,440 0 22,-502 0-23,157 0 17,-157 0-20,0 0 6,0 0-1,0 0 6,157 0 3,-188 0-12,31 0 4,31 31 10,-30-31-13,-33 0 4,64 31 8,-64-31-10,32 0 1,1 0-1,249 0 19,-155 0-19,-1 0 17,-31 0-22,-63 0 4,94 0 17,-94 0-21,-31 0 4,62 0 3,-31 0-1,94 0 12,-94 0-17,-31 0 6,0-31-2,-1 31 16,1 0-22,-31 0 17,30 0 13,-30 0-30</inkml:trace>
    </iact:actionData>
  </iact:action>
  <iact:action type="add" startTime="26604">
    <iact:property name="dataType"/>
    <iact:actionData xml:id="d1">
      <inkml:trace xmlns:inkml="http://www.w3.org/2003/InkML" xml:id="stk1" contextRef="#ctx0" brushRef="#br0">7244 17058 0,'31'32'77,"0"-32"-36,1 0-37,30 0 5,33 0-1,124 31 14,1-31-20,-64 0 6,252 0 15,-220 0-22,-62 0 6,124 0 2,-124 0-1,219 0 11,-188 0-15,31 0 5,157 0 8,-220 0-11,126 0 18,-126 0-23,32 0 6,0 0 2,-32 0-1,377 0 14,-282 0-19,156 0 3,157 0 16,-125 0-19,-189 0 6,346 31 7,-377-31-9,31 0 1,283 0 11,-282 0-14,30 0 3,-93 0 0,282 0 14,-282 0-21,31 0 8,-31 0-1,313 0 19,-250 0-22,-95 0 3,189 0 13,-189 0-18,63 0 4,-31 0 2,94 0 17,-94 0-24,-63 0 2,31 0 4,1 0 0,-1 0-1,1 0 1,30 0 0,33 0 0,-64 0 0,32 0 0,-32 0 0,-31 0 1,32 0-2,62 0 21,-125 0-23,62 0 18,-31 0-22,-62 0 7,30 0 16,-30 0-20,-1 0-1,0 0 5,1 0 9,-1 0 14,0 0-13,32 0 8,-32 0-21,1 0 19,31 0-23,-32 0 13,63 0-5,63 0 13,-32 0-21,-62 0 7,94-31 13,-95 31-18,127 0 23,-127 0-20,32 0 3,-31 0-1,-32 0 0,63 0 0</inkml:trace>
    </iact:actionData>
  </iact:action>
</iact:actions>
</file>

<file path=ppt/ink/inkAction1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1920" max="3000" units="cm"/>
          <inkml:channel name="Y" type="integer" min="-856" max="1080" units="cm"/>
          <inkml:channel name="T" type="integer" max="2.14748E9" units="dev"/>
        </inkml:traceFormat>
        <inkml:channelProperties>
          <inkml:channelProperty channel="X" name="resolution" value="102.5" units="1/cm"/>
          <inkml:channelProperty channel="Y" name="resolution" value="71.7037" units="1/cm"/>
          <inkml:channelProperty channel="T" name="resolution" value="1" units="1/dev"/>
        </inkml:channelProperties>
      </inkml:inkSource>
      <inkml:timestamp xml:id="ts0" timeString="2021-11-11T07:49:32.5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2725">
    <iact:property name="dataType"/>
    <iact:actionData xml:id="d0">
      <inkml:trace xmlns:inkml="http://www.w3.org/2003/InkML" xml:id="stk0" contextRef="#ctx0" brushRef="#br0">5331 8905 0,'0'0'1,"31"0"27,32 0-8,-32 0-19,1 0 7,-1 0 0,126 32 17,-94-32-24,31 0 5,31 0 18,0 0-23,-62 0 6,63 0 2,-1 0 3,0 0-9,-30 0 6,187 0 12,-157 0-19,32 0 6,62 0 11,-62 0-14,-63 0 3,157 0 13,-125 0-18,-1 0 6,63 0 3,63 0 5,-63 0-15,-94 0 6,-31 0 0,62 0 0,-62 0 0,0 0 1,94 0-2,-63 0 2,94 0 9,-31 0-13,-1 0 19,-30 0-23,-32 0 6,0 0 1,32 0 0,-64 0 0,1 0 1,94 0 12,-63 0-19,0 0 7,31 0 8,1 0-10,-64 0 2,-30 0 5,31 0-12,-32 0 4,0 0 2,1 0 1,30 0-1,1 0 9,-32 0-10,32 0 9,-32 0 4,1 0-17,-1 31 6,1-31 16,30 0-3,-30 0-21,-1 0 7,32 0 13,-32 31 1,0-31 2,1 0-10,93 0 3,-93 0-11,62 0 18,-63 0-16,0 0 32,1 0-32,-1 0 12,0 0 521,32 0-525,0 0 9,-32 0-21,32-31-3,-32 31 88,1 0-81,-1 0 0,32 0 16,-32 0-8,0 0 1,1 0-3,-1 0-13,1 0 7,-1 0-1</inkml:trace>
    </iact:actionData>
  </iact:action>
  <iact:action type="add" startTime="17786">
    <iact:property name="dataType"/>
    <iact:actionData xml:id="d1">
      <inkml:trace xmlns:inkml="http://www.w3.org/2003/InkML" xml:id="stk1" contextRef="#ctx0" brushRef="#br0">17153 11477 0,'31'0'15,"1"0"80,30 0-88,32 0 2,220 0 9,-189 0-13,95 0 4,344 0 10,-344-32-15,-1 32 5,283 0 14,-282 0-22,93 0 5,-62 0 3,376 0 16,-407 0-24,-32 0 5,157 0 15,-251 0-18,-31 0 5,-1 0 10,1 0-12,-32 0 9,63 0-6,-62 0-2,-1 0 1,0 0 0,32 0 0,-31 0 0,-1 0 0,0 0 8,1 0 275,30-31-282,32 0-3,0 31 6,126 0-9,31 0 5,596 0 12,-440 0-16,1 0 4,470 0 11,-627 0-13,345 0 22,-534 0-24,64 0 3,-1 0 9,-31 0-8,32 0 14,-64 0-20,-30 0 15,-1 0 9,32 0-21,-1 0 5,33 31-3,249-31 19,-249 0-21,-33 0 3,-30 0 0,-1 0 14,0 0-21,32 0 18,31 0-13,94 0 2,32 0 0,376 0 11,-408 0-14,345 0 22,-470 0-22,31 0 3,-94-31 137,0-1-127,0 1-2,0-1-11,0 1 3,0-94 13,-32 31-19,1 31 8,-63-125 9,62 94-15,1 62 4,-32-62 0,32 0 3,-32 31 7,32 32-15,31 0 5,-31-1 0,-32-30 15,0 62-14,-94-63 12,-62 63-19,93 0 6,1 0 1,-63 0-1,31 0 0,-219 0 17,282 0-18,-157 0 1,125-31 1,-313-1 13,314 32-21,0 0 7,-220 0 13,219 0-18,-93 0 5,93 0 0,1 0 1,-189-31 9,157 31-13,-62-31 3,-1-1 8,32 32-15,-63 0 6,126 0 1,31 0 0,-32 0-1,95 0 2,-32 0 12,32 0 31,-32 0-29,1 0-22,30 0 6,1 32 1,0-32 0,-1 31 59,-31 32-51,32-32-2,0 0 6,-1-31-17,32 32 38,-31-32-26,31 31-7,0 0 26,0 1-2,0-1-10,0 0-14,0 32 11,0 0-14,0-32 2,0 63 10,0-31-16,0 0 5,0-32 3,0 32 0,0 62 8,0-62-2,31 31 3,-31-63-4,0 32 4,0-32-3,0 1 1,0-1-10,0 1 20</inkml:trace>
    </iact:actionData>
  </iact:action>
  <iact:action type="add" startTime="23658">
    <iact:property name="dataType"/>
    <iact:actionData xml:id="d2">
      <inkml:trace xmlns:inkml="http://www.w3.org/2003/InkML" xml:id="stk2" contextRef="#ctx0" brushRef="#br0">14519 12449 0,'31'0'87,"0"0"-78,189 0 10,-32 0-15,345 0 20,-282 0-23,0 0 5,94 0 2,-94 0 1,-32 0-2,32 0 2,31 0-1,-62 0 0,-95 31 0,597-31 18,-472 0-20,189 0 17,-345 0-14,157 0 14,-157 0-23,0 0 8,32 0 1,-32 0 6,0 0-14,31 0 7,-30 0 0,218 0 22,-187 0-27,-1 0 3,0 0 3,283 0 15,-282 0-16,344 0 16,-313 0-16,156 0 13,-156 0-19,-32 0 6,-30 0 0,61 0 1,33 0 12,-127 0-19,126 0 23,-62 0-24,-1 0 5,1 0 2,-32 0 1,188 0 15,-125 0-23,-32 0 5,-62 0 2,-32 0 0,63 0 14,-62 0-19,30 0 4,1 0 2,157 0 15,-158 0-17,1 0 1,-32 0 0,63 0 12,-62 0-16,-1 0 5,63 0 13,-31 0-21,0 0 8,-1 0-1,33 0 17,-33 0-19,32 0 22,-31 0-23,62 0 17,-93 0-20,31 0 5,-1 0 19,-30 0-25,-1 0 22,0 0-7,1 0-10,-1 0 3,0 0-2,32 0 16</inkml:trace>
    </iact:actionData>
  </iact:action>
  <iact:action type="add" startTime="31233">
    <iact:property name="dataType"/>
    <iact:actionData xml:id="d3">
      <inkml:trace xmlns:inkml="http://www.w3.org/2003/InkML" xml:id="stk3" contextRef="#ctx0" brushRef="#br0">23644 15929 0,'-31'0'46,"-32"0"-37,32 0-1,-189 32 17,157-32-18,-188 0 19,157 0-25,-62 0 3,30 0 4,1 0 1,-95-32 14,157 32-21,1 0 4,-32-31 18,62 0-19,1 31 0,-32-63 12,1 63-12,-189-157 22,157 126-22,-32-95 20,126 95-17,-63-32 0,32 32-1,31 0 1,0-1 0,-31-30 8,31 30 0,0-30-8,-32-1 0,32 0 0,0 0 0,0 32 0,0-63 0,0 31 0,32 32 0,-1-32 0,0 0 0,1 63 1,31-62-2,-32 30 1,63 1 0,31-32 0,-62 32 0,31 31 0,0-31 0,0-1 0,32 1 1,219 31 15,-314 0-17,63 0 1,-31 0 0,0 0 0,-1 0 0,32 0 0,-31 0 1,63 0 11,-64 0-17,-30 0 6,62 0 9,-63 31-13,32 1 4,31-1 7,-31 0-9,-32 1 1,94 30 10,-93-30-12,-1-32 3,32 62-1,-32-30 17,0-1-24,1 32 4,-1-63 4,32 125 18,0-62-23,-63-32 6,31 32 9,0 0-15,1-63 3,-32 31 2,31 32 14,-31-32-15,0 1 17,0-1-14,0 0 2,0 32 4,0-32-10,0 32 12,-31-32 5,31 1-10,-32-1 4,32 1-13,-31-32 2,31 31 2,-63 0 12,32 1-19,0-32 6,31 31 1,-95 0 15,64-31-16,-32 32 15,32-32-21,0 0 5,-1 0 19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1920" max="3000" units="cm"/>
          <inkml:channel name="Y" type="integer" min="-856" max="1080" units="cm"/>
          <inkml:channel name="T" type="integer" max="2.14748E9" units="dev"/>
        </inkml:traceFormat>
        <inkml:channelProperties>
          <inkml:channelProperty channel="X" name="resolution" value="102.5" units="1/cm"/>
          <inkml:channelProperty channel="Y" name="resolution" value="71.7037" units="1/cm"/>
          <inkml:channelProperty channel="T" name="resolution" value="1" units="1/dev"/>
        </inkml:channelProperties>
      </inkml:inkSource>
      <inkml:timestamp xml:id="ts0" timeString="2021-11-11T07:55:23.4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092">
    <iact:property name="dataType"/>
    <iact:actionData xml:id="d0">
      <inkml:trace xmlns:inkml="http://www.w3.org/2003/InkML" xml:id="stk0" contextRef="#ctx0" brushRef="#br0">13703 14268 0,'0'31'5,"-62"0"12,-1 1-10,-188 30 16,94-30-18,-62 30 1,93-62 0,1 32 2,-95-1 1,-124 0 13,61-31-20,64 0 5,-346 0 17,377 0-21,0 0 2,31 0 3,1-31 0,61 0 0,1-1 1,0 1 8,0-32-11,-31 1 2,31-1 1,-157-94 14,157 94-22,31 1 5,0-32 3,1 31-1,-1 0 0,0 0 0,32 1 0,-1-1 0,-30 0 0,30 1-1,-30-33 2,-1 1-1,63 32 0,-31 30 0,31-62 1,-32-31 13,32 31-16,0 31-4,0 0 7,0-31-1,0 0 0,32 0 1,62-94 14,-63 125-21,63-31 4,-63 0 2,64 63 0,30-95 11,-31 64-14,63 30 3,62-93 12,1 62-16,-126 63 4,0 0 1,0-31-3,-63 31 3,1 0-1,31 0 1,-1 0-3,1 0 3,31 0-1,0 0 0,94 0 12,-94 0-16,-31 31 5,0-31-2,-1 31 0,-30-31 3,31 32 12,-32-1-20,32-31 5,-32 0 1,0 32 0,32-1 1,-32-31 7,32 31-9,0 1 16,0-1-21,-32 0 14,32 1 9,-1-1-11,-30 0 2,-1-31-8,0 0 0,-31 32 0,32-32 0,-32 31 1,62 0-2,1 1 22,-31-1-26,-1 1 13,0 30 10,1-62-14,-32 32-10,31-32 5,32 125 20,-32-94-21,0 32 11,1 0 4,-1 0-18,0-1 3,-31-30 3,32 30 0,-1-30-3,-31-1 3,32 32-1,-1-1-1,-31-30 9,0-1-8,31 1 1,-31 30 6,32-30-6,-32-1-2,0 0 3,0 32-3,0 0 9,0 31 11,0-31-22,0-1 3,0-30 8,0 30-15,0 1 6,0-32 1,0 1 0,0 30 1,0-30-3,0-1 3,-32 126 23,32-126-30,0 1 3,0-1 3,-31 0 17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1920" max="3000" units="cm"/>
          <inkml:channel name="Y" type="integer" min="-856" max="1080" units="cm"/>
          <inkml:channel name="T" type="integer" max="2.14748E9" units="dev"/>
        </inkml:traceFormat>
        <inkml:channelProperties>
          <inkml:channelProperty channel="X" name="resolution" value="102.5" units="1/cm"/>
          <inkml:channelProperty channel="Y" name="resolution" value="71.7037" units="1/cm"/>
          <inkml:channelProperty channel="T" name="resolution" value="1" units="1/dev"/>
        </inkml:channelProperties>
      </inkml:inkSource>
      <inkml:timestamp xml:id="ts0" timeString="2021-11-11T07:57:45.4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313">
    <iact:property name="dataType"/>
    <iact:actionData xml:id="d0">
      <inkml:trace xmlns:inkml="http://www.w3.org/2003/InkML" xml:id="stk0" contextRef="#ctx0" brushRef="#br0">8655 12072 0,'0'0'0,"-63"0"4,-62 0 4,62 0 0,-31 0 1,-32 0-1,-30 0 0,30 0 0,-31 0 0,63 0 0,32-31 1,-1 31-2,0-31 16,32-1-20,-1 1 3,-30-32 14,-1 1-16,0 30 5,1-62-1,-64-63 14,32 95-21,63-1 13,-63-94 1,62 126-11,32-63 3,-31 31 1,0-31 1,-1 0-2,32 31 2,-31-125 8,0 94-11,31 0 2,0-63 9,0 94-9,62-62 17,-30 31-21,-32 62-1,62 1 4,-30-63 1,62 31 12,-32 32-15,-30 0 2,93-32 11,-31 63-10,-31-63-2,157 0 15,-126 63-18,31-31 5,-62 31 1,31 0-1,0 0 9,-63 0-10,32 0-6,0 0 6,-1 0 0,1 0 1,31 0 0,0 0 0,-31 0 0,31 31 0,-63-31 1,1 0-2,62 32 2,-94-1-2,125 32 22,-62-32-26,-32 1 5,1-32 0,30 62 0,1-30 0,-31-1 0,-1-31 0,32 63 1,62 62 17,-94-93-20,1-1 1,-1 0 2,32 32-2,-63-32 2,31 1-2,-31-1 2,32-31-2,-32 31 9,31-31-7,-31 63-2,31-32 2,-31 1-1,63 93 17,-63-93-18,0 30 0,0-30 10,31 30-10,-31 1 14,0 0-19,0-32 7,0 1-2,0 30 2,0 1-1,0 0 0,0-1 0,0-30 0,0 30 1,-31-30-2,31-1 2,-31 1 13,31-1-19,0 0 12,-63 32 11,63-32-18,0 1-3,-31-1 11,-1 0 0,32 1 2,-31-1-4,-1 1-12,-30-1 5,62 0 0,-63 1 2,32-32-2,-1 31 2,1-31 15,0 31 0,31 1-4,-32-32 161,1 0-174,0 0 0,-95 0 9,95 0-8,-63 31 0,31-31 0,0 0 0,32 0 0,0 0 0,-1 0 7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1920" max="3000" units="cm"/>
          <inkml:channel name="Y" type="integer" min="-856" max="1080" units="cm"/>
          <inkml:channel name="T" type="integer" max="2.14748E9" units="dev"/>
        </inkml:traceFormat>
        <inkml:channelProperties>
          <inkml:channelProperty channel="X" name="resolution" value="102.5" units="1/cm"/>
          <inkml:channelProperty channel="Y" name="resolution" value="71.7037" units="1/cm"/>
          <inkml:channelProperty channel="T" name="resolution" value="1" units="1/dev"/>
        </inkml:channelProperties>
      </inkml:inkSource>
      <inkml:timestamp xml:id="ts0" timeString="2021-11-11T07:40:45.1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671">
    <iact:property name="dataType"/>
    <iact:actionData xml:id="d0">
      <inkml:trace xmlns:inkml="http://www.w3.org/2003/InkML" xml:id="stk0" contextRef="#ctx0" brushRef="#br0">9658 10599 0,'-31'0'5,"31"-32"4,-31 32 12,31-31-10,-32 0 11,1 31-13,-1 0 9,1-32-13,0 32 12,-32 0-9,0 0 8,1-31-15,-1 31 5,-31 0 3,31 0-1,0 0 1,-31 0 4,63 0-11,0 0 6,-32 31 0,32 1 9,-95 30 9,95-62-20,-95 94 2,32-31 8,0 0-8,63-1 14,-1 1-20,1-31 5,0 93 15,31-94-9,0 32-8,-32-32 3,32 1 0,0-1 1,0 32 10,0-32-15,0 1 13,32 30 8,-1-30-11,0 30 3,-31-30-2,63 30-7,-31-30 16,-1-1-23,-31 1 6,31-1 12,-31 0-14,32 1 13,-32-1-12,62 0 13,-62 1-14,32-32 3,-1 31 0,0-31 0,1 0 9,-1 0-9,-31 31-1,63 1 1,-32-32 14,1 0-20,-1 31 6,0-31 0,1 31 1,-1-31 9,0 0-13,1 0 13,30 32 7,1-32-20,-32 0 3,1 0-1,-1 0 3,95 0 18,-32 0-26,-32 0 6,-30 0 1,-1-32-1,32 32 1,62 0 15,-93-31-17,30 0 17,-30 31-23,-1 0 6,0-32 1,-31 1 0,32 31 17,-1-31-25,-31-1 15,31 1 2,-31 0-9,0-1 10,32-30-13,-1 62 3,-31-63 1,0 0-2,32 0 9,-1 1-8,-31 30 0,0 1 0,0 0 0,0-32 0,31-31 12,-31 62-16,0-30 12,0 30 1,0 1-10,0-32 9,0 32 0,0-32 2,-31 63-2,31-31 1,-31-1 21,-1 1-23,32 0 1,-31 31 8,31-32 8,-32 32-16,32-31-9,-31 31 1,0-31 17,-1 31 151,1-32-157,0 32 3</inkml:trace>
    </iact:actionData>
  </iact:action>
  <iact:action type="add" startTime="6880">
    <iact:property name="dataType"/>
    <iact:actionData xml:id="d1">
      <inkml:trace xmlns:inkml="http://www.w3.org/2003/InkML" xml:id="stk1" contextRef="#ctx0" brushRef="#br0">25212 11665 0,'0'0'1,"-32"0"3,-30 31 4,30 1 9,-30 30 1,62-30-5,-32-32 4,1 31-10,31 0 10,-31 1 6,31-1-22,-63 0 5,63 1 17,-31-1-21,31 0 5,-63 64 14,63-64-9,-32 0-4,32 1 0,0-1 0,-31 0 0,31 32 11,0-32-5,0 1-7,0-1 1,0 0 9,0 1 1,0-1-17,0 1 3,0-1 4,31 32 4,1-32 1,-32 32 5,31-63-13,-31 31 3,63 0 13,-32 1-18,32-1 5,-32 0 0,63 32 16,-62-63-16,-1 32 0,0-1 8,1-31 0,-1 0-8,1 0 0,-1 0 1,63 0 10,-31 0-14,31 0 2,0 0 1,125 0 15,-156 0-22,0 0 7,31 0 13,-31 0-19,-32 0 7,0 0 8,63 0-10,-62 0 2,156 0 7,-63-63-9,-31 32 1,32-32 0,-63 63 0,-1-31 0,1-1 0,0 1 0,-1 0-1,-30-1 1,-1 1 1,0-32 17,-31 32-21,32-32 14,-1 32-13,-31-1 2,0-30 0,0 30 12,0-62 5,0 32-22,0 30 5,-31-93 15,-1 62-20,1 32 3,0-32 2,-1 0 0,1 1 14,31 30-19,-31 1 4,-32-32 10,32 32-10,-63-63 16,31 62-22,31 1 7,-30 0-1,-1-1 3,0 1 12,1 31-21,-1-31 8,-31-1 12,31 32-19,0 0 7,-93 0 8,93 0-12,-31 0 3,31 0 0,0 0 1,1 0-1,30 0 0,1 0 0,0 0 0,-1 0 8,1 0-8,0 0 9,-1 32 0,1-32-3,-1 0 2,1 31-16,0 0 8,-1-31 0,1 0 0,0 32 0,-1-1-1,1-31 3,0 31 39,-1 32-27,1-63-14,31 31 0,0 1 10,-32-1 5,32 1 2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1920" max="3000" units="cm"/>
          <inkml:channel name="Y" type="integer" min="-856" max="1080" units="cm"/>
          <inkml:channel name="T" type="integer" max="2.14748E9" units="dev"/>
        </inkml:traceFormat>
        <inkml:channelProperties>
          <inkml:channelProperty channel="X" name="resolution" value="102.5" units="1/cm"/>
          <inkml:channelProperty channel="Y" name="resolution" value="71.7037" units="1/cm"/>
          <inkml:channelProperty channel="T" name="resolution" value="1" units="1/dev"/>
        </inkml:channelProperties>
      </inkml:inkSource>
      <inkml:timestamp xml:id="ts0" timeString="2021-11-11T07:40:56.7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665">
    <iact:property name="dataType"/>
    <iact:actionData xml:id="d0">
      <inkml:trace xmlns:inkml="http://www.w3.org/2003/InkML" xml:id="stk0" contextRef="#ctx0" brushRef="#br0">7306 6177 0,'32'0'225,"-1"0"-176,0 0-45,64 0 4,61 0 11,-62 31-14,32-31 18,-63 32-22,-1-32 7,-30 0 0,-1 0 1,0 0 11,1 0 0,-1 31-5,0-31-7,1 0 11,31 0-14,31 0 22,-32 0-22,-30 0 3,-1 0 0,94 0 16,-93 0-22,-1 0 4,1 0 1,-1 0 3,0 0-3,1 0 2,-1 0 25</inkml:trace>
    </iact:actionData>
  </iact:action>
  <iact:action type="add" startTime="10873">
    <iact:property name="dataType"/>
    <iact:actionData xml:id="d1">
      <inkml:trace xmlns:inkml="http://www.w3.org/2003/InkML" xml:id="stk1" contextRef="#ctx0" brushRef="#br0">15428 5707 0,'32'0'118</inkml:trace>
    </iact:actionData>
  </iact:action>
  <iact:action type="add" startTime="11354">
    <iact:property name="dataType"/>
    <iact:actionData xml:id="d2">
      <inkml:trace xmlns:inkml="http://www.w3.org/2003/InkML" xml:id="stk2" contextRef="#ctx0" brushRef="#br0">17655 5707 0</inkml:trace>
    </iact:actionData>
  </iact:action>
  <iact:action type="add" startTime="12235">
    <iact:property name="dataType"/>
    <iact:actionData xml:id="d3">
      <inkml:trace xmlns:inkml="http://www.w3.org/2003/InkML" xml:id="stk3" contextRef="#ctx0" brushRef="#br0">19473 5738 0</inkml:trace>
    </iact:actionData>
  </iact:action>
  <iact:action type="add" startTime="13257">
    <iact:property name="dataType"/>
    <iact:actionData xml:id="d4">
      <inkml:trace xmlns:inkml="http://www.w3.org/2003/InkML" xml:id="stk4" contextRef="#ctx0" brushRef="#br0">19473 7745 0,'0'-31'77</inkml:trace>
    </iact:actionData>
  </iact:action>
  <iact:action type="add" startTime="13825">
    <iact:property name="dataType"/>
    <iact:actionData xml:id="d5">
      <inkml:trace xmlns:inkml="http://www.w3.org/2003/InkML" xml:id="stk5" contextRef="#ctx0" brushRef="#br0">16996 7620 0</inkml:trace>
    </iact:actionData>
  </iact:action>
  <iact:action type="add" startTime="14481">
    <iact:property name="dataType"/>
    <iact:actionData xml:id="d6">
      <inkml:trace xmlns:inkml="http://www.w3.org/2003/InkML" xml:id="stk6" contextRef="#ctx0" brushRef="#br0">14393 7620 0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1920" max="3000" units="cm"/>
          <inkml:channel name="Y" type="integer" min="-856" max="1080" units="cm"/>
          <inkml:channel name="T" type="integer" max="2.14748E9" units="dev"/>
        </inkml:traceFormat>
        <inkml:channelProperties>
          <inkml:channelProperty channel="X" name="resolution" value="102.5" units="1/cm"/>
          <inkml:channelProperty channel="Y" name="resolution" value="71.7037" units="1/cm"/>
          <inkml:channelProperty channel="T" name="resolution" value="1" units="1/dev"/>
        </inkml:channelProperties>
      </inkml:inkSource>
      <inkml:timestamp xml:id="ts0" timeString="2021-11-11T07:41:25.9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6337">
    <iact:property name="dataType"/>
    <iact:actionData xml:id="d0">
      <inkml:trace xmlns:inkml="http://www.w3.org/2003/InkML" xml:id="stk0" contextRef="#ctx0" brushRef="#br0">13327 10536 0</inkml:trace>
    </iact:actionData>
  </iact:action>
  <iact:action type="add" startTime="17354">
    <iact:property name="dataType"/>
    <iact:actionData xml:id="d1">
      <inkml:trace xmlns:inkml="http://www.w3.org/2003/InkML" xml:id="stk1" contextRef="#ctx0" brushRef="#br0">13327 11822 0,'-31'0'70,"-1"0"-43</inkml:trace>
    </iact:actionData>
  </iact:action>
  <iact:action type="add" startTime="18915">
    <iact:property name="dataType"/>
    <iact:actionData xml:id="d2">
      <inkml:trace xmlns:inkml="http://www.w3.org/2003/InkML" xml:id="stk2" contextRef="#ctx0" brushRef="#br0">13390 13201 0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1920" max="3000" units="cm"/>
          <inkml:channel name="Y" type="integer" min="-856" max="1080" units="cm"/>
          <inkml:channel name="T" type="integer" max="2.14748E9" units="dev"/>
        </inkml:traceFormat>
        <inkml:channelProperties>
          <inkml:channelProperty channel="X" name="resolution" value="102.5" units="1/cm"/>
          <inkml:channelProperty channel="Y" name="resolution" value="71.7037" units="1/cm"/>
          <inkml:channelProperty channel="T" name="resolution" value="1" units="1/dev"/>
        </inkml:channelProperties>
      </inkml:inkSource>
      <inkml:timestamp xml:id="ts0" timeString="2021-11-11T07:41:49.5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228">
    <iact:property name="dataType"/>
    <iact:actionData xml:id="d0">
      <inkml:trace xmlns:inkml="http://www.w3.org/2003/InkML" xml:id="stk0" contextRef="#ctx0" brushRef="#br0">9846 6616 0,'32'32'3,"30"-1"14,-30 0-1,-1-31-8,1 0 0,-1 32 0,0-1 0,32-31 0,0 0 0,31 63 0,0-63 0,31 31 0,-62-31 0,0 0 0,62 0 0,-62 31 0,-32-31-1,32 0 1,125 0 18,-125 0-20,-32 0 3,1 0-2,62 0 2,0 0-1,-63-31-1,32 0 2,-1-1-2,1 32 1,0-62 1,0-1-1,31 32 0,-32-32 0,-30 31-1,30-30 2,33-95 10,-95 63-14,62-94 20,-62 125-18,32 0 1,-32-31 9,0 63-10,-32-63 15,32 62-11,-62-30 9,30 62-17,32-63 5,-63 32 14,32-1-20,0 1 6,-63 0 0,31-32 1,-62-31 7,-1 31-9,32 63 1,31-63 0,-250 32 18,219 31-20,-157 0 20,157 0-25,-63 0 4,94 0 3,-31 0 19,31 0 11,-125 31-13,126-31-19,-33 63 20,64-32-20,31 1 17,0-1-22,-31 32 7,31 0 0,0-32 0,0 32 11,0-32-14,0 94 22,0-93-22,0-1 3,0 32 1,0 31 12,0-63-20,0 32 9,0 0 11,0-1-19,0 1 6,62 0 11,-62 31-14,0-63 12,32 1 8,-1 30-18,1 1 15,-32-32-12,31 1-3,0-32 6,-31 63-10,32-63 5,-1 31 8,0-31 9,1 31 34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1920" max="3000" units="cm"/>
          <inkml:channel name="Y" type="integer" min="-856" max="1080" units="cm"/>
          <inkml:channel name="T" type="integer" max="2.14748E9" units="dev"/>
        </inkml:traceFormat>
        <inkml:channelProperties>
          <inkml:channelProperty channel="X" name="resolution" value="102.5" units="1/cm"/>
          <inkml:channelProperty channel="Y" name="resolution" value="71.7037" units="1/cm"/>
          <inkml:channelProperty channel="T" name="resolution" value="1" units="1/dev"/>
        </inkml:channelProperties>
      </inkml:inkSource>
      <inkml:timestamp xml:id="ts0" timeString="2021-11-11T07:42:51.3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5320">
    <iact:property name="dataType"/>
    <iact:actionData xml:id="d0">
      <inkml:trace xmlns:inkml="http://www.w3.org/2003/InkML" xml:id="stk0" contextRef="#ctx0" brushRef="#br0">21041 12072 0,'0'0'2,"-31"0"3,31 32 3,-31-32 1,-32 0 4,31 0-11,-30 0 6,-32 0 12,0 0-16,62 0 22,1 0-12,0 0 2,-1 0-15,-31 0 6,-31-32 1,32 32 1,-64-31 13,63 0-21,1-1 7,-32-30 16,62 30-23,1-30 6,-32 30 1,63 1-1,-31 31 2,31-31-1,-31-32 10,31 31-3,-32 1-8,32-32 1,-31 32 0,31 0 0,0-1 0,0 1 13,-32 0-18,32-32 14,0 0-9,0 0 12,0 1-16,32 30 5,-1 1-3,-31 0 3,63-1 6,-32 1-7,1 31 0,-1-31 0,32-1 8,-32 32-9,32 0 2,-32 0-2,0 0 2,32 0-1,-31 0 0,-1 0 1,94 0 15,-31 32-17,-62-32 1,31 31 0,-32-31 0,0 0 1,32 31 17,-32-31-21,1 32 14,-1-32-6,0 31 8,1-31-1,-32 63 3,31-63-22,0 31 14,1-31-6,-1 63 15,1-32-23,-1 0 14,0-31-8,1 63 14,-1-31-9,-31-1 5,31-31-11,-31 31 2,32 1 0,-32-1 10,31 0 1,-31 1-16,0-1 5,31 0 0,1 1 0,-32-1 0,0 32 10,0-32 5,0 1-8,0-1-7,0 0 8,0 1 8,0-1-8,0 0 8,-32 1 265,1-32-281,0 0 17</inkml:trace>
    </iact:actionData>
  </iact:action>
  <iact:action type="add" startTime="19018">
    <iact:property name="dataType"/>
    <iact:actionData xml:id="d1">
      <inkml:trace xmlns:inkml="http://www.w3.org/2003/InkML" xml:id="stk1" contextRef="#ctx0" brushRef="#br0">27470 11947 0,'0'31'4,"0"1"125,-63-32-121,32 0 8,-1 0-7,1 31-3,-1-31 11,1 0-1,0 0-9,-32 0 2,0 0-1,-62 0-1,31 0 2,0 0-1,-63 0 0,32 0 0,30 0 0,33 0-1,30 0 2,1 0-2,0 0 1,-32 0 18,32 0-7,-95 0-16,63 0 6,-125 0 10,126-31-16,30 31 7,-30 0 8,30 0-13,32-32 3,-31 1 8,-1 31 1,32-31-1,-62 31-8,62-63 8,-32 32 10,1-32-21,0 32 15,31-32-5,-32 31-11,32 1 5,-31 0-1,31-32 2,0 0 9,0 32-16,0 0 5,0-1 3,0 1-5,0-32 2,31 63 0,-31-63 0,32 32 16,-1-32-23,0 32 6,-31 0 1,32 31 0,62-63 10,-94 32-13,31 31 5,32-32-4,-32 32 3,1 0-2,30 0 1,-30-31 0,-1 31 1,32-32 5,-32 32-13,0 0 8,32 0-2,0 0 3,31 0-3,31 0 0,32 0 13,-63 0-15,-31 0 2,0 32 2,-32-32-2,32 31 2,-32-31 7,0 0 0,1 32 8,-1-32-16,1 31 15,-32 0-22,31 1 6,0-32 2,-31 31 4,32-31-11,-32 31 6,31-31 9,-31 32-10,63 30 21,-32 1-14,-31-32 4,31-31-13,-31 32 2,32 31 9,-1-63 2,-31 31-12,31 32 19,-31-32-23,32-31 11,-32 63-5,31-63 8,-31 31-8,0 0 10,0 1-12,32-1 3,-32 1 12,0 30-19,0 1 15,0-32-1,0 1 0,0-1 0,0 0-8</inkml:trace>
    </iact:actionData>
  </iact:action>
  <iact:action type="add" startTime="22856">
    <iact:property name="dataType"/>
    <iact:actionData xml:id="d2">
      <inkml:trace xmlns:inkml="http://www.w3.org/2003/InkML" xml:id="stk2" contextRef="#ctx0" brushRef="#br0">33428 13828 0,'-32'0'23,"1"0"-7,31 32-9,-31-32 0,-1 0 12,1 0-5,0 0-5,-1 0 8,-31 0-11,32 0 3,-157 0 11,94 0-17,0 0 5,0 0 0,31 0 1,32 0-3,-1 0 3,1 0-1,0 0 8,-32 0-8,31 0 0,-62 0 0,32 0-1,-1 0 1,-31 0 0,63 0 1,-32 0-2,0 0 1,32 0 2,-1 0-3,-30-32 1,30 32 0,1 0 0,31-31 8,-31 31-8,-1-63 8,1 63-8,31-31 0,-63-32 0,63 32 0,-63 0 0,63-1 0,-31 1 0,0-32 10,-1 32-3,32-1-8,-31-30 1,31 30-1,-31-30 3,-1-1-4,32 0 11,0-31 10,0 63-23,0-1 10,94-124 15,-62 93-23,-1 63 2,32-31 6,-32-1-13,1 32 8,-1 0-2,32 0 2,31 0 15,0-31-21,0 31 2,-63 0 3,95 0 18,-64 0-20,1 0 2,0 0 0,31 0 0,-63 0-1,63 0 2,-31 0 6,-32 0-6,1 0 16,-1 0 1,0 0-22,1 31 6,62 1 5,-63-1 1,1-31-7,30 31 12,-62 1-20,63-1 8,-32 32 12,1-32-19,-1-31 7,0 31 8,1 1-11,-1-1 3,-31 1 7,32-32-15,-32 31 14,31-31 1,-31 31-3,0 1 6,63 30 7,-63-30-20,31-1 18,-31 0-23,0 1 6,0-1 9,0 0-7,31-31 2,-31 32-7,0 31 23,0-1-13,0-30 2,0-1-8,0 0 14,0 1-21,0-1 15,0 0-7,0 1 10,-31-1-15,31 0 4,0 1 0,0-1 17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1920" max="3000" units="cm"/>
          <inkml:channel name="Y" type="integer" min="-856" max="1080" units="cm"/>
          <inkml:channel name="T" type="integer" max="2.14748E9" units="dev"/>
        </inkml:traceFormat>
        <inkml:channelProperties>
          <inkml:channelProperty channel="X" name="resolution" value="102.5" units="1/cm"/>
          <inkml:channelProperty channel="Y" name="resolution" value="71.7037" units="1/cm"/>
          <inkml:channelProperty channel="T" name="resolution" value="1" units="1/dev"/>
        </inkml:channelProperties>
      </inkml:inkSource>
      <inkml:timestamp xml:id="ts0" timeString="2021-11-11T07:44:06.5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6270">
    <iact:property name="dataType"/>
    <iact:actionData xml:id="d0">
      <inkml:trace xmlns:inkml="http://www.w3.org/2003/InkML" xml:id="stk0" contextRef="#ctx0" brushRef="#br0">5707 13358 0,'32'0'153,"30"0"-146,64 0 7,-95 0-7,32 0 2,-1 0 7,-30 0-16,31 0 8,-32 0 1,0 0 8,1 0-12,-1 0 5,94 0 16,-31 0-21,-31 0 3,0 0 0,31 0 1,0 0 10,-63 0-15,32 0 21,-32 0-9,1 0 2,-1 0-5,32 0 1,-32-31-13,32 31 8,31 0 12,-31 0-19,-32 31 6,32-31 1,0 0-1,-1 0 11,-30 31-14,62-31 23,-63 32-22,32-32 0,-32 0 3,32 0 13,31 0-20,-63 0 5,32 0 1,31 0 6,-63 0-13,1 0 8,-1 0-1,1 0 1,-1 0 12,0 0-2,1 0-11,30 0 11,-30 0-14,30 0 2,-30 0 2,30 0 13</inkml:trace>
    </iact:actionData>
  </iact:action>
  <iact:action type="add" startTime="27432">
    <iact:property name="dataType"/>
    <iact:actionData xml:id="d1">
      <inkml:trace xmlns:inkml="http://www.w3.org/2003/InkML" xml:id="stk1" contextRef="#ctx0" brushRef="#br0">5770 14487 0,'31'0'21,"1"0"92,-1 0-89,0 31-18,1-31 2,30 0 0,1 0 0,94 32 11,-63-32-15,-31 31 6,62-31-3,95 31 19,-158-31-20,1 0 2,62 0 1,32 0 14,-31 0-20,-32 0 1,0 0 5,31 0 0,1 0 8,-32 0-12,-31 0 4,-1 0-1,64 0 16,-64 0-24,64 0 8,-32 0 1,0 0 7,0 0-14,31 0 3,-62 0 3,0 0 0,31 0 15,-63 0-21,1 0 6,62 0 9,0 0-11,-31 0 3,-1 0-2,64 0 16,-64 0-22,32 0 8,-31 0 15,0 0-22,-32 0 2,32 0 5,0 0-1,-32 0 16,0 0-21,1 0 10,-1 0 11,63 0-6,-31 0-13,0 0 4,-1 0 5,1 0-12,-32 0 6,1 0 0,-1 0 0,1 0 16,-1 0 0,0 0-2,1 0-20,-1 0 6,0 0 8,1 0 57,30 0-57,-30 0 8,-1 0 16</inkml:trace>
    </iact:actionData>
  </iact:action>
  <iact:action type="add" startTime="34634">
    <iact:property name="dataType"/>
    <iact:actionData xml:id="d2">
      <inkml:trace xmlns:inkml="http://www.w3.org/2003/InkML" xml:id="stk2" contextRef="#ctx0" brushRef="#br0">5739 13891 0,'31'0'107,"32"32"-99,31-32 0,94 0 13,-31 31-19,-32-31 6,-31 0 1,94 0 0,32 0 7,-126 31-9,0-31 1,0 0 0,0 0-1,-31 0 3,-1 0-2,1 0 8,31 0-13,-31 0 1,31 0 3,-31 0 2,-32 0-1,63 0-1,-31 0 2,125-31 17,-157 31-20,1 0 2,31 0 1,-32 0-2,32 0 9,-1 0-14,1 0 4,0 0 1,31 0 1,0 0 1,-63 0-1,63 0-1,-62 0 1,30 0 0,32 0 0,-31 0 0,31 0 1,32 0-2,156 0 19,-219 0-20,-1 0 2,1 0 1,-32 0-1,1 0 0,30 0 13,-30 0-18,-1 0 5,1 0 0,-1 0 0,32 0 0,-1 0 0,-30 31 0,-1-31 0,0 0 0,1 0-1,-1 0 1,1 0 1,30 0 7,-30 0-8,-1 32-2,32-32 3,-32 0-1,0 0 0,1 0 0,-1 0 0</inkml:trace>
    </iact:actionData>
  </iact:action>
  <iact:action type="add" startTime="41990">
    <iact:property name="dataType"/>
    <iact:actionData xml:id="d3">
      <inkml:trace xmlns:inkml="http://www.w3.org/2003/InkML" xml:id="stk3" contextRef="#ctx0" brushRef="#br0">16588 4484 0,'0'0'1,"63"0"4,31 63 3,-31-32 0,-32-31 0,1 0 0,62 0 0,-32 31 0,-30-31 0,62 0 0,-31 32 0,-1-32 1,-30 0-1,-1 0-1,32 0 3,62 31 9,-31-31-15,63 0 4,-63 0 0,0 0 0,94 0 0,-94 0 0,0 0 0,1 0 0,-64 0 0,32-31 0,-32-1 0,63 1 11,-63-32-15,1 32 5,-1-1-2,0 1 2,1 0-1,31-32 0,-63 32 0,0-1 0,0 1 0,0-63 0,0 31 0,0-31 13,0 31-18,0 1 6,0-95 9,0 94-13,0 0 4,-63 1-1,63-1 0,-63 0 12,32 1-16,-32 30 3,63 1 1,-31-1 0,-1 1 1,1 31-2,-32-31 1,32-1 0,-63 32 0,-63 0 14,32 0-20,-64 0 6,95 0 1,-251 0 17,283 0-21,-64 0 3,32 0 1,-63 0 15,126 0-23,-32 0 5,32 0 2,0 0 0,-1 0 1,-187 0 21,125 63-29,62-63 8,-93 31 8,62 1-11,32-32 2,-1 31 8,32 1-7,0-1 43,-62 32-33,62-1-17,-63-30 4,32 30 2,-1 1 0,1 0 1,0 94 16,31-126-19,0 94 21,0-93-22,0 31 22,0-32-22,31 0 20,0 1-18,1-1 13,-32 0-16,31 1 5,32-1 9,-63 0-13,62-31 10,-30 0 2,-32 32-10,63-32 10,-32 0 0,32 0-3,-1 0-13,1 0 7,0 0 0,31 0 1,-31 0 16,-32 0-24,0 0 125</inkml:trace>
    </iact:actionData>
  </iact:action>
  <iact:action type="add" startTime="48065">
    <iact:property name="dataType"/>
    <iact:actionData xml:id="d4">
      <inkml:trace xmlns:inkml="http://www.w3.org/2003/InkML" xml:id="stk4" contextRef="#ctx0" brushRef="#br0">22264 11038 0,'32'0'44,"-1"0"21,0-32-40,1 32-20,-32-31 4,31 31-2,32 0 2,-1 0-1,-30 0-1,30 0 1,1 0 1,0 0-2,31 0 2,-31 0-2,31 0 1,0 0 10,0 0-16,-31 0 3,62 0 3,-62 0-1,0 0 1,62 0 0,-62 0 0,31 0 1,31 0-2,-31 0 1,0 0 0,94 0 0,-31 0 0,0 0 1,0 0-3,31 0 3,-63 0-1,-31 0 1,32 0-2,-63 0 1,-32 0 0,0 0 0,1 0 1,-1 0-2,0 0 1,1 0 1,62 0 15,-63 0-15,95 0 13,-95 0-20,32 0 4,-1 0 2,-30 0 0,62 0 0,-63 0 0,1 0 0,-1 0 0,0 0 0,1 0 0,-1 0 0,0 0 0,1 0 0,30 0 0,-30 0 8</inkml:trace>
    </iact:actionData>
  </iact:action>
  <iact:action type="add" startTime="55671">
    <iact:property name="dataType"/>
    <iact:actionData xml:id="d5">
      <inkml:trace xmlns:inkml="http://www.w3.org/2003/InkML" xml:id="stk5" contextRef="#ctx0" brushRef="#br0">26623 13295 0,'0'0'1,"63"0"3,-32 0 4,32 0 0,-1 0 1,64 0-1,31 0 11,-95 0-15,1 0 5,0 0-1,31 0 0,0 0 9,0 0-11,31 0 19,-93 0-18,-1 0 2,1 0-1,62 0 14,-63 0-22,0 0 10,32 0-2,0 0 3,-32 0-7,1 0 4,30 0 1,-30 0-1,30 0 11,1 0-15,-32 0 5,1 0 10,-1 0-7,0 0 14,95 0-1,-63-31-19,62 31 15,-62 0-19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DEC722-5D08-4A07-BE7D-F7D25FA95D2C}" type="datetimeFigureOut">
              <a:rPr lang="ko-KR" altLang="en-US" smtClean="0"/>
              <a:t>2021-11-11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9C3B4-57EF-4C0C-B7EF-865D666495B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2935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소개 감사드립니다</a:t>
            </a:r>
            <a:r>
              <a:rPr lang="en-US" altLang="ko-KR" dirty="0"/>
              <a:t>. </a:t>
            </a:r>
            <a:r>
              <a:rPr lang="ko-KR" altLang="en-US" dirty="0"/>
              <a:t>고대 구로병원의 </a:t>
            </a:r>
            <a:r>
              <a:rPr lang="ko-KR" altLang="en-US" dirty="0" err="1"/>
              <a:t>노승영입니다</a:t>
            </a:r>
            <a:r>
              <a:rPr lang="en-US" altLang="ko-KR" dirty="0"/>
              <a:t>. Mitral</a:t>
            </a:r>
            <a:r>
              <a:rPr lang="en-US" altLang="ko-KR" baseline="0" dirty="0"/>
              <a:t> valve prolapse</a:t>
            </a:r>
            <a:r>
              <a:rPr lang="ko-KR" altLang="en-US" dirty="0"/>
              <a:t>가 </a:t>
            </a:r>
            <a:r>
              <a:rPr lang="en-US" altLang="ko-KR" dirty="0"/>
              <a:t>sudden cardiac arrest </a:t>
            </a:r>
            <a:r>
              <a:rPr lang="ko-KR" altLang="en-US" dirty="0"/>
              <a:t>와 관련이 있다는 것은 이전부터 알려져 있었는데</a:t>
            </a:r>
            <a:r>
              <a:rPr lang="en-US" altLang="ko-KR" dirty="0"/>
              <a:t>, </a:t>
            </a:r>
            <a:r>
              <a:rPr lang="ko-KR" altLang="en-US" dirty="0"/>
              <a:t>사실 많은 비율은 아니어서</a:t>
            </a:r>
            <a:r>
              <a:rPr lang="en-US" altLang="ko-KR" dirty="0"/>
              <a:t>, </a:t>
            </a:r>
            <a:r>
              <a:rPr lang="ko-KR" altLang="en-US" dirty="0"/>
              <a:t>오늘은 어떠한 환자에서 </a:t>
            </a:r>
            <a:r>
              <a:rPr lang="en-US" altLang="ko-KR" dirty="0"/>
              <a:t>event</a:t>
            </a:r>
            <a:r>
              <a:rPr lang="en-US" altLang="ko-KR" baseline="0" dirty="0"/>
              <a:t> </a:t>
            </a:r>
            <a:r>
              <a:rPr lang="ko-KR" altLang="en-US" baseline="0" dirty="0"/>
              <a:t>가 발생하는지 </a:t>
            </a:r>
            <a:r>
              <a:rPr lang="ko-KR" altLang="en-US" dirty="0"/>
              <a:t>위험성 평가에 중점을 두어 말씀드리려 합니다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9C3B4-57EF-4C0C-B7EF-865D666495B4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9581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ko-KR" dirty="0"/>
              <a:t>MVP </a:t>
            </a:r>
            <a:r>
              <a:rPr lang="ko-KR" altLang="en-US" dirty="0"/>
              <a:t>환자에서 </a:t>
            </a:r>
            <a:r>
              <a:rPr lang="en-US" altLang="ko-KR" dirty="0"/>
              <a:t>SCA </a:t>
            </a:r>
            <a:r>
              <a:rPr lang="ko-KR" altLang="en-US" dirty="0"/>
              <a:t>의 위험을 측정할 수 있는 인자로 기존의 연구들에서 </a:t>
            </a:r>
            <a:r>
              <a:rPr lang="ko-KR" altLang="en-US" dirty="0" smtClean="0"/>
              <a:t>알려진 </a:t>
            </a:r>
            <a:r>
              <a:rPr lang="ko-KR" altLang="en-US" dirty="0"/>
              <a:t>것은 임상 증상 또는 </a:t>
            </a:r>
            <a:r>
              <a:rPr lang="ko-KR" altLang="en-US" dirty="0" smtClean="0"/>
              <a:t>관련 질환이었습니다</a:t>
            </a:r>
            <a:r>
              <a:rPr lang="en-US" altLang="ko-KR" dirty="0"/>
              <a:t>. 1999</a:t>
            </a:r>
            <a:r>
              <a:rPr lang="ko-KR" altLang="en-US" dirty="0"/>
              <a:t>년 발표된 연구에 따르면 </a:t>
            </a:r>
            <a:r>
              <a:rPr lang="en-US" altLang="ko-KR" dirty="0"/>
              <a:t>dyspnea</a:t>
            </a:r>
            <a:r>
              <a:rPr lang="ko-KR" altLang="en-US" dirty="0"/>
              <a:t>가 심할수록</a:t>
            </a:r>
            <a:r>
              <a:rPr lang="en-US" altLang="ko-KR" dirty="0"/>
              <a:t>, </a:t>
            </a:r>
            <a:r>
              <a:rPr lang="ko-KR" altLang="en-US" dirty="0"/>
              <a:t>좌심실 기능부전이나 심방세동이 동반되어 있으면 </a:t>
            </a:r>
            <a:r>
              <a:rPr lang="en-US" altLang="ko-KR" dirty="0"/>
              <a:t>sudden</a:t>
            </a:r>
            <a:r>
              <a:rPr lang="ko-KR" altLang="en-US" dirty="0"/>
              <a:t> </a:t>
            </a:r>
            <a:r>
              <a:rPr lang="en-US" altLang="ko-KR" dirty="0"/>
              <a:t>death</a:t>
            </a:r>
            <a:r>
              <a:rPr lang="ko-KR" altLang="en-US" dirty="0"/>
              <a:t> 의 발생이 많았습니다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9C3B4-57EF-4C0C-B7EF-865D666495B4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310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또한 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prolonged QT </a:t>
            </a:r>
            <a:r>
              <a:rPr lang="ko-KR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나 </a:t>
            </a:r>
            <a:r>
              <a:rPr lang="en-US" altLang="ko-KR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QT</a:t>
            </a:r>
            <a:r>
              <a:rPr lang="en-US" altLang="ko-KR" sz="1200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morphology </a:t>
            </a:r>
            <a:r>
              <a:rPr lang="ko-KR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의 이상도 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MVP </a:t>
            </a:r>
            <a:r>
              <a:rPr lang="ko-KR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환자에서 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SCA </a:t>
            </a:r>
            <a:r>
              <a:rPr lang="ko-KR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와 </a:t>
            </a:r>
            <a:r>
              <a:rPr lang="ko-KR" altLang="en-US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심설성</a:t>
            </a:r>
            <a:r>
              <a:rPr lang="ko-KR" alt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부정맥의 </a:t>
            </a:r>
            <a:r>
              <a:rPr lang="ko-KR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발생을 예측할 수 있다고 보고되었습니다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9C3B4-57EF-4C0C-B7EF-865D666495B4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56423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ko-KR" dirty="0"/>
              <a:t>80</a:t>
            </a:r>
            <a:r>
              <a:rPr lang="ko-KR" altLang="en-US" dirty="0"/>
              <a:t>년대부터 </a:t>
            </a:r>
            <a:r>
              <a:rPr lang="ko-KR" altLang="en-US" dirty="0" smtClean="0"/>
              <a:t>지금까지 연구를 </a:t>
            </a:r>
            <a:r>
              <a:rPr lang="ko-KR" altLang="en-US" dirty="0"/>
              <a:t>통하여 </a:t>
            </a:r>
            <a:r>
              <a:rPr lang="en-US" altLang="ko-KR" dirty="0" smtClean="0"/>
              <a:t>MVP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환자에서</a:t>
            </a:r>
            <a:r>
              <a:rPr lang="ko-KR" altLang="en-US" dirty="0" smtClean="0"/>
              <a:t> </a:t>
            </a:r>
            <a:r>
              <a:rPr lang="en-US" altLang="ko-KR" dirty="0" smtClean="0"/>
              <a:t>SCD </a:t>
            </a:r>
            <a:r>
              <a:rPr lang="ko-KR" altLang="en-US" dirty="0" smtClean="0"/>
              <a:t>를</a:t>
            </a:r>
            <a:r>
              <a:rPr lang="en-US" altLang="ko-KR" dirty="0" smtClean="0"/>
              <a:t> </a:t>
            </a:r>
            <a:r>
              <a:rPr lang="ko-KR" altLang="en-US" dirty="0" smtClean="0"/>
              <a:t>예측하는 많은 </a:t>
            </a:r>
            <a:r>
              <a:rPr lang="ko-KR" altLang="en-US" dirty="0"/>
              <a:t>인자들이 발견되었습니다</a:t>
            </a:r>
            <a:r>
              <a:rPr lang="en-US" altLang="ko-KR" dirty="0"/>
              <a:t>. </a:t>
            </a:r>
            <a:r>
              <a:rPr lang="ko-KR" altLang="en-US" dirty="0" smtClean="0"/>
              <a:t>최근에 </a:t>
            </a:r>
            <a:r>
              <a:rPr lang="ko-KR" altLang="en-US" dirty="0"/>
              <a:t>밝혀진 내용은 </a:t>
            </a:r>
            <a:r>
              <a:rPr lang="en-US" altLang="ko-KR" dirty="0"/>
              <a:t>echo </a:t>
            </a:r>
            <a:r>
              <a:rPr lang="ko-KR" altLang="en-US" dirty="0"/>
              <a:t>와 </a:t>
            </a:r>
            <a:r>
              <a:rPr lang="en-US" altLang="ko-KR" dirty="0"/>
              <a:t>MRI </a:t>
            </a:r>
            <a:r>
              <a:rPr lang="ko-KR" altLang="en-US" dirty="0"/>
              <a:t>에서 밝혀진 구조적</a:t>
            </a:r>
            <a:r>
              <a:rPr lang="en-US" altLang="ko-KR" dirty="0"/>
              <a:t>, </a:t>
            </a:r>
            <a:r>
              <a:rPr lang="ko-KR" altLang="en-US" dirty="0"/>
              <a:t>기능적 이상이 </a:t>
            </a:r>
            <a:r>
              <a:rPr lang="en-US" altLang="ko-KR" dirty="0"/>
              <a:t>SCA </a:t>
            </a:r>
            <a:r>
              <a:rPr lang="ko-KR" altLang="en-US" dirty="0"/>
              <a:t>를 예측할 수 있다는 것입니다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9C3B4-57EF-4C0C-B7EF-865D666495B4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4896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MVP</a:t>
            </a:r>
            <a:r>
              <a:rPr lang="ko-KR" altLang="en-US" dirty="0"/>
              <a:t> 환자들 중 </a:t>
            </a:r>
            <a:r>
              <a:rPr lang="en-US" altLang="ko-KR" dirty="0"/>
              <a:t>SCA </a:t>
            </a:r>
            <a:r>
              <a:rPr lang="ko-KR" altLang="en-US" dirty="0"/>
              <a:t>를 예측하는 구조적</a:t>
            </a:r>
            <a:r>
              <a:rPr lang="en-US" altLang="ko-KR" dirty="0"/>
              <a:t>, </a:t>
            </a:r>
            <a:r>
              <a:rPr lang="ko-KR" altLang="en-US" dirty="0"/>
              <a:t>기능적 요인을 알기 위해서는 발생 기전을 알아야 하는데 최근까지도 </a:t>
            </a:r>
            <a:r>
              <a:rPr lang="ko-KR" altLang="en-US" sz="1200" dirty="0"/>
              <a:t>명확한 기전은 밝혀지지 않은 상태입니다</a:t>
            </a:r>
            <a:r>
              <a:rPr lang="en-US" altLang="ko-KR" sz="1200" dirty="0"/>
              <a:t>. </a:t>
            </a:r>
          </a:p>
          <a:p>
            <a:r>
              <a:rPr lang="ko-KR" altLang="en-US" sz="1200" dirty="0"/>
              <a:t>현재까지 </a:t>
            </a:r>
            <a:r>
              <a:rPr lang="en-US" altLang="ko-KR" sz="1200" dirty="0" err="1"/>
              <a:t>miltral</a:t>
            </a:r>
            <a:r>
              <a:rPr lang="en-US" altLang="ko-KR" sz="1200" dirty="0"/>
              <a:t> valve prolapse</a:t>
            </a:r>
            <a:r>
              <a:rPr lang="ko-KR" altLang="en-US" sz="1200" dirty="0"/>
              <a:t>가 </a:t>
            </a:r>
            <a:r>
              <a:rPr lang="en-US" altLang="ko-KR" sz="1200" dirty="0" err="1" smtClean="0"/>
              <a:t>bileaflet</a:t>
            </a:r>
            <a:r>
              <a:rPr lang="en-US" altLang="ko-KR" sz="1200" dirty="0" smtClean="0"/>
              <a:t> </a:t>
            </a:r>
            <a:r>
              <a:rPr lang="ko-KR" altLang="en-US" sz="1200" dirty="0" smtClean="0"/>
              <a:t>에 존재하던지</a:t>
            </a:r>
            <a:r>
              <a:rPr lang="en-US" altLang="ko-KR" sz="1200" dirty="0"/>
              <a:t>, </a:t>
            </a:r>
            <a:r>
              <a:rPr lang="en-US" altLang="ko-KR" b="0" i="0" dirty="0">
                <a:solidFill>
                  <a:srgbClr val="212121"/>
                </a:solidFill>
                <a:effectLst/>
                <a:latin typeface="BlinkMacSystemFont"/>
              </a:rPr>
              <a:t>MV apparatus </a:t>
            </a:r>
            <a:r>
              <a:rPr lang="ko-KR" altLang="en-US" b="0" i="0" dirty="0">
                <a:solidFill>
                  <a:srgbClr val="212121"/>
                </a:solidFill>
                <a:effectLst/>
                <a:latin typeface="BlinkMacSystemFont"/>
              </a:rPr>
              <a:t>가 </a:t>
            </a:r>
            <a:r>
              <a:rPr lang="en-US" altLang="ko-KR" b="0" i="0" dirty="0">
                <a:solidFill>
                  <a:srgbClr val="212121"/>
                </a:solidFill>
                <a:effectLst/>
                <a:latin typeface="BlinkMacSystemFont"/>
              </a:rPr>
              <a:t>atrial wall </a:t>
            </a:r>
            <a:r>
              <a:rPr lang="ko-KR" altLang="en-US" b="0" i="0" dirty="0">
                <a:solidFill>
                  <a:srgbClr val="212121"/>
                </a:solidFill>
                <a:effectLst/>
                <a:latin typeface="BlinkMacSystemFont"/>
              </a:rPr>
              <a:t>과 </a:t>
            </a:r>
            <a:r>
              <a:rPr lang="en-US" altLang="ko-KR" b="0" i="0" dirty="0">
                <a:solidFill>
                  <a:srgbClr val="212121"/>
                </a:solidFill>
                <a:effectLst/>
                <a:latin typeface="BlinkMacSystemFont"/>
              </a:rPr>
              <a:t>mitral valve junction </a:t>
            </a:r>
            <a:r>
              <a:rPr lang="ko-KR" altLang="en-US" b="0" i="0" dirty="0">
                <a:solidFill>
                  <a:srgbClr val="212121"/>
                </a:solidFill>
                <a:effectLst/>
                <a:latin typeface="BlinkMacSystemFont"/>
              </a:rPr>
              <a:t>이 분리되어 </a:t>
            </a:r>
            <a:r>
              <a:rPr lang="en-US" altLang="ko-KR" b="0" i="0" dirty="0">
                <a:solidFill>
                  <a:srgbClr val="212121"/>
                </a:solidFill>
                <a:effectLst/>
                <a:latin typeface="BlinkMacSystemFont"/>
              </a:rPr>
              <a:t>hypermobility </a:t>
            </a:r>
            <a:r>
              <a:rPr lang="ko-KR" altLang="en-US" b="0" i="0" dirty="0">
                <a:solidFill>
                  <a:srgbClr val="212121"/>
                </a:solidFill>
                <a:effectLst/>
                <a:latin typeface="BlinkMacSystemFont"/>
              </a:rPr>
              <a:t>를 보이고 </a:t>
            </a:r>
            <a:r>
              <a:rPr lang="en-US" altLang="ko-KR" sz="1200" dirty="0"/>
              <a:t>papillary muscle</a:t>
            </a:r>
            <a:r>
              <a:rPr lang="ko-KR" altLang="en-US" sz="1200" dirty="0"/>
              <a:t>을 당기는 양상이 </a:t>
            </a:r>
            <a:r>
              <a:rPr lang="en-US" altLang="ko-KR" sz="1200" dirty="0"/>
              <a:t>substrate </a:t>
            </a:r>
            <a:r>
              <a:rPr lang="ko-KR" altLang="en-US" sz="1200" dirty="0"/>
              <a:t>로서</a:t>
            </a:r>
            <a:r>
              <a:rPr lang="en-US" altLang="ko-KR" sz="1200" dirty="0"/>
              <a:t> </a:t>
            </a:r>
            <a:r>
              <a:rPr lang="ko-KR" altLang="en-US" sz="1200" dirty="0"/>
              <a:t>주목 받고 있습니다</a:t>
            </a:r>
            <a:r>
              <a:rPr lang="en-US" altLang="ko-KR" sz="1200" dirty="0"/>
              <a:t>.</a:t>
            </a:r>
            <a:r>
              <a:rPr lang="ko-KR" altLang="en-US" b="0" i="0" dirty="0">
                <a:solidFill>
                  <a:srgbClr val="212121"/>
                </a:solidFill>
                <a:effectLst/>
                <a:latin typeface="BlinkMacSystemFont"/>
              </a:rPr>
              <a:t> 이에 더해 </a:t>
            </a:r>
            <a:r>
              <a:rPr lang="en-US" altLang="ko-KR" b="0" i="0" dirty="0">
                <a:solidFill>
                  <a:srgbClr val="212121"/>
                </a:solidFill>
                <a:effectLst/>
                <a:latin typeface="BlinkMacSystemFont"/>
              </a:rPr>
              <a:t>Echo </a:t>
            </a:r>
            <a:r>
              <a:rPr lang="ko-KR" altLang="en-US" b="0" i="0" dirty="0">
                <a:solidFill>
                  <a:srgbClr val="212121"/>
                </a:solidFill>
                <a:effectLst/>
                <a:latin typeface="BlinkMacSystemFont"/>
              </a:rPr>
              <a:t>와</a:t>
            </a:r>
            <a:r>
              <a:rPr lang="en-US" altLang="ko-KR" b="0" i="0" dirty="0">
                <a:solidFill>
                  <a:srgbClr val="212121"/>
                </a:solidFill>
                <a:effectLst/>
                <a:latin typeface="BlinkMacSystemFont"/>
              </a:rPr>
              <a:t> MRI </a:t>
            </a:r>
            <a:r>
              <a:rPr lang="ko-KR" altLang="en-US" b="0" i="0" dirty="0">
                <a:solidFill>
                  <a:srgbClr val="212121"/>
                </a:solidFill>
                <a:effectLst/>
                <a:latin typeface="BlinkMacSystemFont"/>
              </a:rPr>
              <a:t>를 통해서 주변 조직의 섬유화가 동반된다는 것이 증명되었고</a:t>
            </a:r>
            <a:r>
              <a:rPr lang="en-US" altLang="ko-KR" b="0" i="0" dirty="0">
                <a:solidFill>
                  <a:srgbClr val="212121"/>
                </a:solidFill>
                <a:effectLst/>
                <a:latin typeface="BlinkMacSystemFont"/>
              </a:rPr>
              <a:t>, </a:t>
            </a:r>
            <a:r>
              <a:rPr lang="ko-KR" altLang="en-US" b="0" i="0" dirty="0">
                <a:solidFill>
                  <a:srgbClr val="212121"/>
                </a:solidFill>
                <a:effectLst/>
                <a:latin typeface="BlinkMacSystemFont"/>
              </a:rPr>
              <a:t>심전도에서는 </a:t>
            </a:r>
            <a:r>
              <a:rPr lang="en-US" altLang="ko-KR" b="0" i="0" dirty="0">
                <a:solidFill>
                  <a:srgbClr val="212121"/>
                </a:solidFill>
                <a:effectLst/>
                <a:latin typeface="BlinkMacSystemFont"/>
              </a:rPr>
              <a:t>ventricular ectopy </a:t>
            </a:r>
            <a:r>
              <a:rPr lang="ko-KR" altLang="en-US" b="0" i="0" dirty="0">
                <a:solidFill>
                  <a:srgbClr val="212121"/>
                </a:solidFill>
                <a:effectLst/>
                <a:latin typeface="BlinkMacSystemFont"/>
              </a:rPr>
              <a:t>의 </a:t>
            </a:r>
            <a:r>
              <a:rPr lang="en-US" altLang="ko-KR" b="0" i="0" dirty="0">
                <a:solidFill>
                  <a:srgbClr val="212121"/>
                </a:solidFill>
                <a:effectLst/>
                <a:latin typeface="BlinkMacSystemFont"/>
              </a:rPr>
              <a:t>burden </a:t>
            </a:r>
            <a:r>
              <a:rPr lang="ko-KR" altLang="en-US" b="0" i="0" dirty="0">
                <a:solidFill>
                  <a:srgbClr val="212121"/>
                </a:solidFill>
                <a:effectLst/>
                <a:latin typeface="BlinkMacSystemFont"/>
              </a:rPr>
              <a:t>이 증가하고 다발적으로 나오는 듯한 양상</a:t>
            </a:r>
            <a:r>
              <a:rPr lang="en-US" altLang="ko-KR" b="0" i="0" dirty="0">
                <a:solidFill>
                  <a:srgbClr val="212121"/>
                </a:solidFill>
                <a:effectLst/>
                <a:latin typeface="BlinkMacSystemFont"/>
              </a:rPr>
              <a:t>, </a:t>
            </a:r>
            <a:r>
              <a:rPr lang="ko-KR" altLang="en-US" b="0" i="0" dirty="0">
                <a:solidFill>
                  <a:srgbClr val="212121"/>
                </a:solidFill>
                <a:effectLst/>
                <a:latin typeface="BlinkMacSystemFont"/>
              </a:rPr>
              <a:t>또한 </a:t>
            </a:r>
            <a:r>
              <a:rPr lang="en-US" altLang="ko-KR" b="0" i="0" dirty="0">
                <a:solidFill>
                  <a:srgbClr val="212121"/>
                </a:solidFill>
                <a:effectLst/>
                <a:latin typeface="BlinkMacSystemFont"/>
              </a:rPr>
              <a:t>T wave </a:t>
            </a:r>
            <a:r>
              <a:rPr lang="ko-KR" altLang="en-US" b="0" i="0" dirty="0">
                <a:solidFill>
                  <a:srgbClr val="212121"/>
                </a:solidFill>
                <a:effectLst/>
                <a:latin typeface="BlinkMacSystemFont"/>
              </a:rPr>
              <a:t>모양이 자주 변하는 전기적 불안정성이 </a:t>
            </a:r>
            <a:r>
              <a:rPr lang="en-US" altLang="ko-KR" b="0" i="0" dirty="0">
                <a:solidFill>
                  <a:srgbClr val="212121"/>
                </a:solidFill>
                <a:effectLst/>
                <a:latin typeface="BlinkMacSystemFont"/>
              </a:rPr>
              <a:t>trigger</a:t>
            </a:r>
            <a:r>
              <a:rPr lang="ko-KR" altLang="en-US" b="0" i="0" dirty="0">
                <a:solidFill>
                  <a:srgbClr val="212121"/>
                </a:solidFill>
                <a:effectLst/>
                <a:latin typeface="BlinkMacSystemFont"/>
              </a:rPr>
              <a:t>로서 </a:t>
            </a:r>
            <a:r>
              <a:rPr lang="en-US" altLang="ko-KR" b="0" i="0" dirty="0">
                <a:solidFill>
                  <a:srgbClr val="212121"/>
                </a:solidFill>
                <a:effectLst/>
                <a:latin typeface="BlinkMacSystemFont"/>
              </a:rPr>
              <a:t>QT prolong</a:t>
            </a:r>
            <a:r>
              <a:rPr lang="ko-KR" altLang="en-US" b="0" i="0" dirty="0">
                <a:solidFill>
                  <a:srgbClr val="212121"/>
                </a:solidFill>
                <a:effectLst/>
                <a:latin typeface="BlinkMacSystemFont"/>
              </a:rPr>
              <a:t>과 마찬가지로 예측 인자가 될 수 있습니다</a:t>
            </a:r>
            <a:r>
              <a:rPr lang="en-US" altLang="ko-KR" b="0" i="0" dirty="0">
                <a:solidFill>
                  <a:srgbClr val="212121"/>
                </a:solidFill>
                <a:effectLst/>
                <a:latin typeface="BlinkMacSystemFont"/>
              </a:rPr>
              <a:t>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9C3B4-57EF-4C0C-B7EF-865D666495B4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1769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800" dirty="0"/>
              <a:t>그러나 이런 검사 이상 소견들이 어떤 관계가 있고 어떻게 </a:t>
            </a:r>
            <a:r>
              <a:rPr lang="en-US" altLang="ko-KR" sz="1800" dirty="0"/>
              <a:t>SCA </a:t>
            </a:r>
            <a:r>
              <a:rPr lang="ko-KR" altLang="en-US" sz="1800" dirty="0"/>
              <a:t>를 유발하는지는 확실치 않습니다</a:t>
            </a:r>
            <a:r>
              <a:rPr lang="en-US" altLang="ko-KR" sz="1800" dirty="0"/>
              <a:t>. </a:t>
            </a:r>
            <a:r>
              <a:rPr lang="ko-KR" altLang="en-US" sz="1800" dirty="0"/>
              <a:t>한 가설에서는 </a:t>
            </a:r>
            <a:r>
              <a:rPr lang="en-US" altLang="ko-KR" sz="1800" dirty="0"/>
              <a:t>Atrial</a:t>
            </a:r>
            <a:r>
              <a:rPr lang="ko-KR" altLang="en-US" sz="1800" dirty="0"/>
              <a:t> </a:t>
            </a:r>
            <a:r>
              <a:rPr lang="en-US" altLang="ko-KR" sz="1800" dirty="0"/>
              <a:t>wall</a:t>
            </a:r>
            <a:r>
              <a:rPr lang="ko-KR" altLang="en-US" sz="1800" dirty="0"/>
              <a:t> 과 분리되어 있는 </a:t>
            </a:r>
            <a:r>
              <a:rPr lang="en-US" altLang="ko-KR" sz="1800" dirty="0"/>
              <a:t>mitral valve annulus </a:t>
            </a:r>
            <a:r>
              <a:rPr lang="ko-KR" altLang="en-US" sz="1800" dirty="0"/>
              <a:t>의 </a:t>
            </a:r>
            <a:r>
              <a:rPr lang="ko-KR" altLang="ko-KR" sz="2800" dirty="0"/>
              <a:t>수축기 </a:t>
            </a:r>
            <a:r>
              <a:rPr lang="ko-KR" altLang="en-US" sz="2800" dirty="0"/>
              <a:t>시의 </a:t>
            </a:r>
            <a:r>
              <a:rPr lang="ko-KR" altLang="ko-KR" sz="2800" dirty="0" err="1"/>
              <a:t>컬링</a:t>
            </a:r>
            <a:r>
              <a:rPr lang="ko-KR" altLang="ko-KR" sz="2800" dirty="0"/>
              <a:t> 동작은 </a:t>
            </a:r>
            <a:r>
              <a:rPr lang="en-US" altLang="ko-KR" sz="2800" dirty="0"/>
              <a:t>mitral</a:t>
            </a:r>
            <a:r>
              <a:rPr lang="ko-KR" altLang="en-US" sz="2800" dirty="0"/>
              <a:t> </a:t>
            </a:r>
            <a:r>
              <a:rPr lang="en-US" altLang="ko-KR" sz="2800" dirty="0"/>
              <a:t>leaflet</a:t>
            </a:r>
            <a:r>
              <a:rPr lang="ko-KR" altLang="en-US" sz="2800" dirty="0"/>
              <a:t> 의 비정상적인 당김을 유도합니다</a:t>
            </a:r>
            <a:r>
              <a:rPr lang="en-US" altLang="ko-KR" sz="2800" dirty="0"/>
              <a:t>. </a:t>
            </a:r>
            <a:r>
              <a:rPr lang="ko-KR" altLang="en-US" sz="2800" dirty="0"/>
              <a:t>그것에 더하여 </a:t>
            </a:r>
            <a:r>
              <a:rPr lang="ko-KR" altLang="ko-KR" sz="2800" dirty="0"/>
              <a:t>LV </a:t>
            </a:r>
            <a:r>
              <a:rPr lang="ko-KR" altLang="ko-KR" sz="2800" dirty="0" err="1"/>
              <a:t>infero-basal</a:t>
            </a:r>
            <a:r>
              <a:rPr lang="ko-KR" altLang="ko-KR" sz="2800" dirty="0"/>
              <a:t> </a:t>
            </a:r>
            <a:r>
              <a:rPr lang="ko-KR" altLang="ko-KR" sz="2800" dirty="0" err="1"/>
              <a:t>segment에서</a:t>
            </a:r>
            <a:r>
              <a:rPr lang="ko-KR" altLang="ko-KR" sz="2800" dirty="0"/>
              <a:t> </a:t>
            </a:r>
            <a:r>
              <a:rPr lang="ko-KR" altLang="ko-KR" sz="2800" dirty="0" err="1"/>
              <a:t>myocardi</a:t>
            </a:r>
            <a:r>
              <a:rPr lang="en-US" altLang="ko-KR" sz="2800" dirty="0"/>
              <a:t>um </a:t>
            </a:r>
            <a:r>
              <a:rPr lang="ko-KR" altLang="en-US" sz="2800" dirty="0"/>
              <a:t>에도 영향을 주고</a:t>
            </a:r>
            <a:r>
              <a:rPr lang="ko-KR" altLang="ko-KR" sz="2800" dirty="0"/>
              <a:t> </a:t>
            </a:r>
            <a:r>
              <a:rPr lang="ko-KR" altLang="en-US" sz="2800" dirty="0"/>
              <a:t>이것은 곧 </a:t>
            </a:r>
            <a:r>
              <a:rPr lang="en-US" altLang="ko-KR" sz="2800" dirty="0"/>
              <a:t>papillary muscle</a:t>
            </a:r>
            <a:r>
              <a:rPr lang="ko-KR" altLang="en-US" sz="2800" dirty="0"/>
              <a:t>의</a:t>
            </a:r>
            <a:r>
              <a:rPr lang="ko-KR" altLang="ko-KR" sz="2800" dirty="0"/>
              <a:t> 비대 및 섬유증으로 이어집니다</a:t>
            </a:r>
            <a:r>
              <a:rPr lang="en-US" altLang="ko-KR" sz="2800" dirty="0"/>
              <a:t>. </a:t>
            </a:r>
            <a:r>
              <a:rPr lang="ko-KR" altLang="en-US" sz="2800" dirty="0"/>
              <a:t>이러한 이상 움직임이 </a:t>
            </a:r>
            <a:r>
              <a:rPr lang="en-US" altLang="ko-KR" sz="2800" dirty="0" err="1"/>
              <a:t>purkinje</a:t>
            </a:r>
            <a:r>
              <a:rPr lang="en-US" altLang="ko-KR" sz="2800" dirty="0"/>
              <a:t> fiber </a:t>
            </a:r>
            <a:r>
              <a:rPr lang="ko-KR" altLang="en-US" sz="2800" dirty="0"/>
              <a:t>의 </a:t>
            </a:r>
            <a:r>
              <a:rPr lang="en-US" altLang="ko-KR" sz="2800" dirty="0"/>
              <a:t>ectopy </a:t>
            </a:r>
            <a:r>
              <a:rPr lang="ko-KR" altLang="en-US" sz="2800" dirty="0"/>
              <a:t>를 만들 수 있습니다</a:t>
            </a:r>
            <a:r>
              <a:rPr lang="en-US" altLang="ko-KR" sz="2800" dirty="0"/>
              <a:t>. </a:t>
            </a:r>
            <a:r>
              <a:rPr lang="ko-KR" altLang="en-US" sz="2800" dirty="0"/>
              <a:t>또한 </a:t>
            </a:r>
            <a:r>
              <a:rPr lang="en-US" altLang="ko-KR" sz="2800" dirty="0"/>
              <a:t>mitral valve </a:t>
            </a:r>
            <a:r>
              <a:rPr lang="ko-KR" altLang="en-US" sz="2800" dirty="0"/>
              <a:t>의 </a:t>
            </a:r>
            <a:r>
              <a:rPr lang="en-US" altLang="ko-KR" sz="2800" dirty="0"/>
              <a:t>myxomatous degeneration </a:t>
            </a:r>
            <a:r>
              <a:rPr lang="ko-KR" altLang="en-US" sz="2800" dirty="0"/>
              <a:t>등 </a:t>
            </a:r>
            <a:r>
              <a:rPr lang="en-US" altLang="ko-KR" sz="2800" dirty="0"/>
              <a:t>valve function </a:t>
            </a:r>
            <a:r>
              <a:rPr lang="ko-KR" altLang="en-US" sz="2800" dirty="0"/>
              <a:t>의 무리를 주는 구조의 이상도 </a:t>
            </a:r>
            <a:r>
              <a:rPr lang="en-US" altLang="ko-KR" sz="2800" dirty="0"/>
              <a:t>LV</a:t>
            </a:r>
            <a:r>
              <a:rPr lang="ko-KR" altLang="en-US" sz="2800" dirty="0"/>
              <a:t> </a:t>
            </a:r>
            <a:r>
              <a:rPr lang="en-US" altLang="ko-KR" sz="2800" dirty="0"/>
              <a:t>remodeling </a:t>
            </a:r>
            <a:r>
              <a:rPr lang="ko-KR" altLang="en-US" sz="2800" dirty="0"/>
              <a:t>을 유발할 수 있습니다</a:t>
            </a:r>
            <a:r>
              <a:rPr lang="en-US" altLang="ko-KR" sz="2800" dirty="0"/>
              <a:t>. </a:t>
            </a:r>
            <a:r>
              <a:rPr lang="ko-KR" altLang="en-US" sz="2800" dirty="0"/>
              <a:t>이러한 과정을 통해 </a:t>
            </a:r>
            <a:r>
              <a:rPr lang="en-US" altLang="ko-KR" sz="2800" dirty="0"/>
              <a:t>ventricular arrhythmia </a:t>
            </a:r>
            <a:r>
              <a:rPr lang="ko-KR" altLang="en-US" sz="2800" dirty="0"/>
              <a:t>의 발생 가능성이 높아집니다</a:t>
            </a:r>
            <a:r>
              <a:rPr lang="en-US" altLang="ko-KR" sz="2800" dirty="0"/>
              <a:t>.</a:t>
            </a:r>
            <a:endParaRPr lang="en-US" altLang="ko-KR" sz="1800" dirty="0"/>
          </a:p>
          <a:p>
            <a:pPr algn="l"/>
            <a:endParaRPr lang="en-US" altLang="ko-KR" sz="1800" b="0" i="0" u="none" strike="noStrike" baseline="0" dirty="0">
              <a:solidFill>
                <a:srgbClr val="000000"/>
              </a:solidFill>
              <a:latin typeface="FrutigerLTStd-Light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9C3B4-57EF-4C0C-B7EF-865D666495B4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20917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몇가지를 </a:t>
            </a:r>
            <a:r>
              <a:rPr lang="ko-KR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설명드리면</a:t>
            </a:r>
            <a:r>
              <a:rPr lang="ko-KR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800" b="1" dirty="0">
                <a:latin typeface="Calibri" panose="020F0502020204030204" pitchFamily="34" charset="0"/>
                <a:cs typeface="Calibri" panose="020F0502020204030204" pitchFamily="34" charset="0"/>
              </a:rPr>
              <a:t>mitral annulus disjunction, </a:t>
            </a:r>
            <a:r>
              <a:rPr lang="en-US" altLang="ko-KR" sz="1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MAD</a:t>
            </a:r>
            <a:r>
              <a:rPr lang="ko-KR" altLang="en-US" sz="1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는 </a:t>
            </a:r>
            <a:r>
              <a:rPr lang="en-US" altLang="ko-KR" sz="1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mitral annulus </a:t>
            </a:r>
            <a:r>
              <a:rPr lang="ko-KR" altLang="en-US" sz="1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가 </a:t>
            </a:r>
            <a:r>
              <a:rPr lang="en-US" altLang="ko-KR" sz="1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atrial wall </a:t>
            </a:r>
            <a:r>
              <a:rPr lang="ko-KR" altLang="en-US" sz="1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끝보다 위쪽으로 밀려 올라가 있는 것을 의미하는데 이런 경우 </a:t>
            </a:r>
            <a:r>
              <a:rPr lang="en-US" altLang="ko-KR" sz="1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valve </a:t>
            </a:r>
            <a:r>
              <a:rPr lang="ko-KR" altLang="en-US" sz="1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의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GuardianSansGR-Regular"/>
              </a:rPr>
              <a:t>hypermobility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GuardianSansGR-Regular"/>
              </a:rPr>
              <a:t>가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GuardianSansGR-Regular"/>
              </a:rPr>
              <a:t>mechanical stress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GuardianSansGR-Regular"/>
              </a:rPr>
              <a:t>를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GuardianSansGR-Regular"/>
              </a:rPr>
              <a:t>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GuardianSansGR-Regular"/>
              </a:rPr>
              <a:t>증가시킬 수 있습니다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GuardianSansGR-Regular"/>
              </a:rPr>
              <a:t>.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GuardianSansGR-Regular"/>
              </a:rPr>
              <a:t>이는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GuardianSansGR-Regular"/>
              </a:rPr>
              <a:t>papillary muscle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GuardianSansGR-Regular"/>
              </a:rPr>
              <a:t>의 변형이나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GuardianSansGR-Regular"/>
              </a:rPr>
              <a:t>PVC, VT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GuardianSansGR-Regular"/>
              </a:rPr>
              <a:t>유발할 수 있습니다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GuardianSansGR-Regular"/>
              </a:rPr>
              <a:t>.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GuardianSansGR-Regular"/>
              </a:rPr>
              <a:t>한 논문에서는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GuardianSansGR-Regular"/>
              </a:rPr>
              <a:t>18mm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GuardianSansGR-Regular"/>
              </a:rPr>
              <a:t> 이상인 사람에서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GuardianSansGR-Regular"/>
              </a:rPr>
              <a:t>SCA risk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GuardianSansGR-Regular"/>
              </a:rPr>
              <a:t>가 높았다고 보고하고 있습니다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GuardianSansGR-Regular"/>
              </a:rPr>
              <a:t>.</a:t>
            </a:r>
            <a:endParaRPr lang="en-US" altLang="ko-KR" sz="18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9C3B4-57EF-4C0C-B7EF-865D666495B4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40121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ko-KR" altLang="en-US" sz="1200" b="0" i="0" u="none" strike="noStrike" baseline="0" dirty="0">
                <a:latin typeface="GuardianSansGR-Regular"/>
              </a:rPr>
              <a:t>이러한 </a:t>
            </a:r>
            <a:r>
              <a:rPr lang="en-US" altLang="ko-KR" sz="1200" b="0" i="0" u="none" strike="noStrike" baseline="0" dirty="0">
                <a:latin typeface="GuardianSansGR-Regular"/>
              </a:rPr>
              <a:t>hypermobile </a:t>
            </a:r>
            <a:r>
              <a:rPr lang="ko-KR" altLang="en-US" sz="1200" b="0" i="0" u="none" strike="noStrike" baseline="0" dirty="0">
                <a:latin typeface="GuardianSansGR-Regular"/>
              </a:rPr>
              <a:t>한 </a:t>
            </a:r>
            <a:r>
              <a:rPr lang="en-US" altLang="ko-KR" sz="1200" b="0" i="0" u="none" strike="noStrike" baseline="0" dirty="0">
                <a:latin typeface="GuardianSansGR-Regular"/>
              </a:rPr>
              <a:t>valve apparatus </a:t>
            </a:r>
            <a:r>
              <a:rPr lang="ko-KR" altLang="en-US" sz="1200" b="0" i="0" u="none" strike="noStrike" baseline="0" dirty="0">
                <a:latin typeface="GuardianSansGR-Regular"/>
              </a:rPr>
              <a:t>는 </a:t>
            </a:r>
            <a:r>
              <a:rPr lang="en-US" altLang="ko-KR" sz="1200" b="0" i="0" u="none" strike="noStrike" baseline="0" dirty="0" err="1">
                <a:latin typeface="GuardianSansGR-Regular"/>
              </a:rPr>
              <a:t>midlateral</a:t>
            </a:r>
            <a:r>
              <a:rPr lang="en-US" altLang="ko-KR" sz="1200" b="0" i="0" u="none" strike="noStrike" baseline="0" dirty="0">
                <a:latin typeface="GuardianSansGR-Regular"/>
              </a:rPr>
              <a:t> myocardium </a:t>
            </a:r>
            <a:r>
              <a:rPr lang="ko-KR" altLang="en-US" sz="1200" b="0" i="0" u="none" strike="noStrike" baseline="0" dirty="0">
                <a:latin typeface="GuardianSansGR-Regular"/>
              </a:rPr>
              <a:t>의 </a:t>
            </a:r>
            <a:r>
              <a:rPr lang="en-US" altLang="ko-KR" sz="1200" b="0" i="0" u="none" strike="noStrike" baseline="0" dirty="0">
                <a:latin typeface="GuardianSansGR-Regular"/>
              </a:rPr>
              <a:t>hypercontractile state </a:t>
            </a:r>
            <a:r>
              <a:rPr lang="ko-KR" altLang="en-US" sz="1200" b="0" i="0" u="none" strike="noStrike" baseline="0" dirty="0">
                <a:latin typeface="GuardianSansGR-Regular"/>
              </a:rPr>
              <a:t>를 유발하고 이는 </a:t>
            </a:r>
            <a:r>
              <a:rPr lang="en-US" altLang="ko-KR" sz="1200" b="0" i="0" u="none" strike="noStrike" baseline="0" dirty="0">
                <a:latin typeface="GuardianSansGR-Regular"/>
              </a:rPr>
              <a:t>annular tissue Doppler </a:t>
            </a:r>
            <a:r>
              <a:rPr lang="ko-KR" altLang="en-US" sz="1200" b="0" i="0" u="none" strike="noStrike" baseline="0" dirty="0">
                <a:latin typeface="GuardianSansGR-Regular"/>
              </a:rPr>
              <a:t>에서 이렇게 뾰족한 모양을 보입니다</a:t>
            </a:r>
            <a:r>
              <a:rPr lang="en-US" altLang="ko-KR" sz="1200" b="0" i="0" u="none" strike="noStrike" baseline="0" dirty="0">
                <a:latin typeface="GuardianSansGR-Regular"/>
              </a:rPr>
              <a:t>. </a:t>
            </a:r>
          </a:p>
          <a:p>
            <a:pPr algn="l"/>
            <a:r>
              <a:rPr lang="ko-KR" altLang="en-US" sz="1200" b="0" i="0" u="none" strike="noStrike" baseline="0" dirty="0">
                <a:latin typeface="GuardianSansGR-Regular"/>
              </a:rPr>
              <a:t>이를 근대 유럽의 군인 모자 장식과 닮았다고 하여 </a:t>
            </a:r>
            <a:r>
              <a:rPr lang="en-US" altLang="ko-KR" sz="1200" b="0" i="0" u="none" strike="noStrike" baseline="0" dirty="0">
                <a:latin typeface="GuardianSansGR-Regular"/>
              </a:rPr>
              <a:t>Pickelhaube Sign </a:t>
            </a:r>
            <a:r>
              <a:rPr lang="ko-KR" altLang="en-US" sz="1200" b="0" i="0" u="none" strike="noStrike" baseline="0" dirty="0">
                <a:latin typeface="GuardianSansGR-Regular"/>
              </a:rPr>
              <a:t>이라 하고</a:t>
            </a:r>
            <a:r>
              <a:rPr lang="en-US" altLang="ko-KR" sz="1200" b="0" i="0" u="none" strike="noStrike" baseline="0" dirty="0">
                <a:latin typeface="GuardianSansGR-Regular"/>
              </a:rPr>
              <a:t>, PVC </a:t>
            </a:r>
            <a:r>
              <a:rPr lang="ko-KR" altLang="en-US" sz="1200" b="0" i="0" u="none" strike="noStrike" baseline="0" dirty="0">
                <a:latin typeface="GuardianSansGR-Regular"/>
              </a:rPr>
              <a:t>나 </a:t>
            </a:r>
            <a:r>
              <a:rPr lang="en-US" altLang="ko-KR" sz="1200" b="0" i="0" u="none" strike="noStrike" baseline="0" dirty="0">
                <a:latin typeface="GuardianSansGR-Regular"/>
              </a:rPr>
              <a:t>VT </a:t>
            </a:r>
            <a:r>
              <a:rPr lang="ko-KR" altLang="en-US" sz="1200" b="0" i="0" u="none" strike="noStrike" baseline="0" dirty="0">
                <a:latin typeface="GuardianSansGR-Regular"/>
              </a:rPr>
              <a:t>의 예측 인자로 보고되고 있습니다</a:t>
            </a:r>
            <a:r>
              <a:rPr lang="en-US" altLang="ko-KR" sz="1200" b="0" i="0" u="none" strike="noStrike" baseline="0" dirty="0">
                <a:latin typeface="GuardianSansGR-Regular"/>
              </a:rPr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9C3B4-57EF-4C0C-B7EF-865D666495B4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99333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ko-KR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Speckle-Tracking Doppler </a:t>
            </a:r>
            <a:r>
              <a:rPr lang="ko-KR" altLang="en-US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도 위험군을 가려내는데 도움이 된다</a:t>
            </a:r>
            <a:r>
              <a:rPr lang="en-US" altLang="ko-KR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ko-KR" altLang="en-US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b="0" i="0" u="none" strike="noStrike" baseline="0" dirty="0">
                <a:solidFill>
                  <a:srgbClr val="E6001A"/>
                </a:solidFill>
                <a:latin typeface="GuardianSans-Medium"/>
              </a:rPr>
              <a:t>Myocardial Work Index </a:t>
            </a:r>
            <a:r>
              <a:rPr lang="ko-KR" altLang="en-US" sz="1200" b="0" i="0" u="none" strike="noStrike" baseline="0" dirty="0">
                <a:solidFill>
                  <a:srgbClr val="E6001A"/>
                </a:solidFill>
                <a:latin typeface="GuardianSans-Medium"/>
              </a:rPr>
              <a:t>에서 </a:t>
            </a:r>
            <a:r>
              <a:rPr lang="en-US" altLang="ko-KR" sz="1200" b="0" i="0" u="none" strike="noStrike" baseline="0" dirty="0">
                <a:solidFill>
                  <a:srgbClr val="E6001A"/>
                </a:solidFill>
                <a:latin typeface="GuardianSans-Medium"/>
              </a:rPr>
              <a:t>LV </a:t>
            </a:r>
            <a:r>
              <a:rPr lang="ko-KR" altLang="en-US" sz="1200" b="0" i="0" u="none" strike="noStrike" baseline="0" dirty="0">
                <a:solidFill>
                  <a:srgbClr val="E6001A"/>
                </a:solidFill>
                <a:latin typeface="GuardianSans-Medium"/>
              </a:rPr>
              <a:t>의 </a:t>
            </a:r>
            <a:r>
              <a:rPr lang="en-US" altLang="ko-KR" sz="1200" b="0" i="0" u="none" strike="noStrike" baseline="0" dirty="0">
                <a:solidFill>
                  <a:srgbClr val="E6001A"/>
                </a:solidFill>
                <a:latin typeface="GuardianSans-Medium"/>
              </a:rPr>
              <a:t>posterolateral side</a:t>
            </a:r>
            <a:r>
              <a:rPr lang="ko-KR" altLang="en-US" sz="1200" b="0" i="0" u="none" strike="noStrike" baseline="0" dirty="0">
                <a:solidFill>
                  <a:srgbClr val="E6001A"/>
                </a:solidFill>
                <a:latin typeface="GuardianSans-Medium"/>
              </a:rPr>
              <a:t>의 </a:t>
            </a:r>
            <a:r>
              <a:rPr lang="en-US" altLang="ko-KR" sz="1200" b="0" i="0" u="none" strike="noStrike" baseline="0" dirty="0">
                <a:solidFill>
                  <a:srgbClr val="E6001A"/>
                </a:solidFill>
                <a:latin typeface="GuardianSans-Medium"/>
              </a:rPr>
              <a:t>work load </a:t>
            </a:r>
            <a:r>
              <a:rPr lang="ko-KR" altLang="en-US" sz="1200" b="0" i="0" u="none" strike="noStrike" baseline="0" dirty="0">
                <a:solidFill>
                  <a:srgbClr val="E6001A"/>
                </a:solidFill>
                <a:latin typeface="GuardianSans-Medium"/>
              </a:rPr>
              <a:t>가 증가되어 있는 것을 볼 수 있고 </a:t>
            </a:r>
            <a:r>
              <a:rPr lang="en-US" altLang="ko-KR" sz="1200" b="0" i="0" u="none" strike="noStrike" baseline="0" dirty="0">
                <a:solidFill>
                  <a:srgbClr val="E6001A"/>
                </a:solidFill>
                <a:latin typeface="GuardianSans-Medium"/>
              </a:rPr>
              <a:t>stain </a:t>
            </a:r>
            <a:r>
              <a:rPr lang="ko-KR" altLang="en-US" sz="1200" b="0" i="0" u="none" strike="noStrike" baseline="0" dirty="0">
                <a:solidFill>
                  <a:srgbClr val="E6001A"/>
                </a:solidFill>
                <a:latin typeface="GuardianSans-Medium"/>
              </a:rPr>
              <a:t>에서도 이 부위가 </a:t>
            </a:r>
            <a:r>
              <a:rPr lang="en-US" altLang="ko-KR" sz="1200" b="0" i="0" u="none" strike="noStrike" baseline="0" dirty="0">
                <a:solidFill>
                  <a:srgbClr val="E6001A"/>
                </a:solidFill>
                <a:latin typeface="GuardianSans-Medium"/>
              </a:rPr>
              <a:t>24% </a:t>
            </a:r>
            <a:r>
              <a:rPr lang="ko-KR" altLang="en-US" sz="1200" b="0" i="0" u="none" strike="noStrike" baseline="0" dirty="0">
                <a:solidFill>
                  <a:srgbClr val="E6001A"/>
                </a:solidFill>
                <a:latin typeface="GuardianSans-Medium"/>
              </a:rPr>
              <a:t>이상의 </a:t>
            </a:r>
            <a:r>
              <a:rPr lang="en-US" altLang="ko-KR" sz="1200" b="0" i="0" u="none" strike="noStrike" baseline="0" dirty="0">
                <a:solidFill>
                  <a:srgbClr val="E6001A"/>
                </a:solidFill>
                <a:latin typeface="GuardianSans-Medium"/>
              </a:rPr>
              <a:t>supranormal </a:t>
            </a:r>
            <a:r>
              <a:rPr lang="ko-KR" altLang="en-US" sz="1200" b="0" i="0" u="none" strike="noStrike" baseline="0" dirty="0">
                <a:solidFill>
                  <a:srgbClr val="E6001A"/>
                </a:solidFill>
                <a:latin typeface="GuardianSans-Medium"/>
              </a:rPr>
              <a:t>로 측정되는 것을 볼 수 있습니다</a:t>
            </a:r>
            <a:r>
              <a:rPr lang="en-US" altLang="ko-KR" sz="1200" b="0" i="0" u="none" strike="noStrike" baseline="0" dirty="0">
                <a:solidFill>
                  <a:srgbClr val="E6001A"/>
                </a:solidFill>
                <a:latin typeface="GuardianSans-Medium"/>
              </a:rPr>
              <a:t>. LV</a:t>
            </a:r>
            <a:r>
              <a:rPr lang="ko-KR" altLang="en-US" sz="1200" b="0" i="0" u="none" strike="noStrike" baseline="0" dirty="0">
                <a:solidFill>
                  <a:srgbClr val="E6001A"/>
                </a:solidFill>
                <a:latin typeface="GuardianSans-Medium"/>
              </a:rPr>
              <a:t> </a:t>
            </a:r>
            <a:r>
              <a:rPr lang="en-US" altLang="ko-KR" sz="1200" b="0" i="0" u="none" strike="noStrike" baseline="0" dirty="0">
                <a:solidFill>
                  <a:srgbClr val="E6001A"/>
                </a:solidFill>
                <a:latin typeface="GuardianSans-Medium"/>
              </a:rPr>
              <a:t>myocardium </a:t>
            </a:r>
            <a:r>
              <a:rPr lang="ko-KR" altLang="en-US" sz="1200" b="0" i="0" u="none" strike="noStrike" baseline="0" dirty="0" smtClean="0">
                <a:solidFill>
                  <a:srgbClr val="E6001A"/>
                </a:solidFill>
                <a:latin typeface="GuardianSans-Medium"/>
              </a:rPr>
              <a:t>의 특정 부분에 지속적으로 가해지는 </a:t>
            </a:r>
            <a:r>
              <a:rPr lang="en-US" altLang="ko-KR" sz="1200" b="0" i="0" u="none" strike="noStrike" baseline="0" dirty="0" smtClean="0">
                <a:solidFill>
                  <a:srgbClr val="E6001A"/>
                </a:solidFill>
                <a:latin typeface="GuardianSans-Medium"/>
              </a:rPr>
              <a:t>loading </a:t>
            </a:r>
            <a:r>
              <a:rPr lang="ko-KR" altLang="en-US" sz="1200" b="0" i="0" u="none" strike="noStrike" baseline="0" dirty="0" smtClean="0">
                <a:solidFill>
                  <a:srgbClr val="E6001A"/>
                </a:solidFill>
                <a:latin typeface="GuardianSans-Medium"/>
              </a:rPr>
              <a:t>이 있다는 것을 </a:t>
            </a:r>
            <a:r>
              <a:rPr lang="ko-KR" altLang="en-US" sz="1200" b="0" i="0" u="none" strike="noStrike" baseline="0" dirty="0" err="1" smtClean="0">
                <a:solidFill>
                  <a:srgbClr val="E6001A"/>
                </a:solidFill>
                <a:latin typeface="GuardianSans-Medium"/>
              </a:rPr>
              <a:t>알수</a:t>
            </a:r>
            <a:r>
              <a:rPr lang="ko-KR" altLang="en-US" sz="1200" b="0" i="0" u="none" strike="noStrike" baseline="0" dirty="0" smtClean="0">
                <a:solidFill>
                  <a:srgbClr val="E6001A"/>
                </a:solidFill>
                <a:latin typeface="GuardianSans-Medium"/>
              </a:rPr>
              <a:t> 있습니다</a:t>
            </a:r>
            <a:r>
              <a:rPr lang="en-US" altLang="ko-KR" sz="1200" b="0" i="0" u="none" strike="noStrike" baseline="0" dirty="0" smtClean="0">
                <a:solidFill>
                  <a:srgbClr val="E6001A"/>
                </a:solidFill>
                <a:latin typeface="GuardianSans-Medium"/>
              </a:rPr>
              <a:t>.</a:t>
            </a:r>
            <a:r>
              <a:rPr lang="ko-KR" altLang="en-US" sz="1200" b="0" i="0" u="none" strike="noStrike" baseline="0" dirty="0" smtClean="0">
                <a:solidFill>
                  <a:srgbClr val="E6001A"/>
                </a:solidFill>
                <a:latin typeface="GuardianSans-Medium"/>
              </a:rPr>
              <a:t> </a:t>
            </a:r>
            <a:r>
              <a:rPr lang="en-US" altLang="ko-KR" sz="1200" b="0" i="0" u="none" strike="noStrike" baseline="0" dirty="0" smtClean="0">
                <a:solidFill>
                  <a:srgbClr val="E6001A"/>
                </a:solidFill>
                <a:latin typeface="GuardianSans-Medium"/>
              </a:rPr>
              <a:t> </a:t>
            </a:r>
            <a:endParaRPr lang="en-US" altLang="ko-KR" sz="1200" b="0" i="0" u="none" strike="noStrike" baseline="0" dirty="0">
              <a:solidFill>
                <a:srgbClr val="E6001A"/>
              </a:solidFill>
              <a:latin typeface="GuardianSans-Medium"/>
            </a:endParaRPr>
          </a:p>
          <a:p>
            <a:pPr algn="l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9C3B4-57EF-4C0C-B7EF-865D666495B4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06432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ko-KR" altLang="en-US" sz="1800" b="1" i="0" u="none" strike="noStrike" baseline="0" dirty="0">
                <a:latin typeface="HelveticaNeue-Bold"/>
              </a:rPr>
              <a:t>최근에는 </a:t>
            </a:r>
            <a:r>
              <a:rPr lang="en-US" altLang="ko-KR" sz="1800" b="1" i="0" u="none" strike="noStrike" baseline="0" dirty="0">
                <a:latin typeface="HelveticaNeue-Bold"/>
              </a:rPr>
              <a:t>MRI </a:t>
            </a:r>
            <a:r>
              <a:rPr lang="ko-KR" altLang="en-US" sz="1800" b="1" i="0" u="none" strike="noStrike" baseline="0" dirty="0">
                <a:latin typeface="HelveticaNeue-Bold"/>
              </a:rPr>
              <a:t>의 역할도 늘어나고 있습니다</a:t>
            </a:r>
            <a:r>
              <a:rPr lang="en-US" altLang="ko-KR" sz="1800" b="1" i="0" u="none" strike="noStrike" baseline="0" dirty="0">
                <a:latin typeface="HelveticaNeue-Bold"/>
              </a:rPr>
              <a:t>. </a:t>
            </a:r>
          </a:p>
          <a:p>
            <a:pPr algn="l"/>
            <a:r>
              <a:rPr lang="en-US" altLang="ko-KR" sz="1800" b="1" i="0" u="none" strike="noStrike" baseline="0" dirty="0">
                <a:latin typeface="HelveticaNeue-Bold"/>
              </a:rPr>
              <a:t>MVP</a:t>
            </a:r>
            <a:r>
              <a:rPr lang="ko-KR" altLang="en-US" sz="1800" b="1" i="0" u="none" strike="noStrike" baseline="0" dirty="0">
                <a:latin typeface="HelveticaNeue-Bold"/>
              </a:rPr>
              <a:t> 가 있으면서 </a:t>
            </a:r>
            <a:r>
              <a:rPr lang="en-US" altLang="ko-KR" sz="1800" b="1" i="0" u="none" strike="noStrike" baseline="0" dirty="0">
                <a:latin typeface="HelveticaNeue-Bold"/>
              </a:rPr>
              <a:t>SCA </a:t>
            </a:r>
            <a:r>
              <a:rPr lang="ko-KR" altLang="en-US" sz="1800" b="1" i="0" u="none" strike="noStrike" baseline="0" dirty="0">
                <a:latin typeface="HelveticaNeue-Bold"/>
              </a:rPr>
              <a:t>나</a:t>
            </a:r>
            <a:r>
              <a:rPr lang="en-US" altLang="ko-KR" sz="1800" b="1" i="0" u="none" strike="noStrike" baseline="0" dirty="0">
                <a:latin typeface="HelveticaNeue-Bold"/>
              </a:rPr>
              <a:t> ventricular arrhythmia </a:t>
            </a:r>
            <a:r>
              <a:rPr lang="ko-KR" altLang="en-US" sz="1800" b="1" i="0" u="none" strike="noStrike" baseline="0" dirty="0">
                <a:latin typeface="HelveticaNeue-Bold"/>
              </a:rPr>
              <a:t>가 동반되었던 환자들의 </a:t>
            </a:r>
            <a:r>
              <a:rPr lang="en-US" altLang="ko-KR" sz="1800" b="1" i="0" u="none" strike="noStrike" baseline="0" dirty="0">
                <a:latin typeface="HelveticaNeue-Bold"/>
              </a:rPr>
              <a:t>MRI </a:t>
            </a:r>
            <a:r>
              <a:rPr lang="ko-KR" altLang="en-US" sz="1800" b="1" i="0" u="none" strike="noStrike" baseline="0" dirty="0">
                <a:latin typeface="HelveticaNeue-Bold"/>
              </a:rPr>
              <a:t>에서 </a:t>
            </a:r>
            <a:r>
              <a:rPr lang="en-US" altLang="ko-KR" sz="1800" b="1" i="0" u="none" strike="noStrike" baseline="0" dirty="0">
                <a:latin typeface="HelveticaNeue-Bold"/>
              </a:rPr>
              <a:t>LV Basal</a:t>
            </a:r>
            <a:r>
              <a:rPr lang="ko-KR" altLang="en-US" sz="1800" b="1" i="0" u="none" strike="noStrike" baseline="0" dirty="0">
                <a:latin typeface="HelveticaNeue-Bold"/>
              </a:rPr>
              <a:t> </a:t>
            </a:r>
            <a:r>
              <a:rPr lang="en-US" altLang="ko-KR" sz="1800" b="1" i="0" u="none" strike="noStrike" baseline="0" dirty="0">
                <a:latin typeface="HelveticaNeue-Bold"/>
              </a:rPr>
              <a:t>posterior </a:t>
            </a:r>
            <a:r>
              <a:rPr lang="ko-KR" altLang="en-US" sz="1800" b="1" i="0" u="none" strike="noStrike" baseline="0" dirty="0">
                <a:latin typeface="HelveticaNeue-Bold"/>
              </a:rPr>
              <a:t>또는 </a:t>
            </a:r>
            <a:r>
              <a:rPr lang="en-US" altLang="ko-KR" sz="1800" b="1" i="0" u="none" strike="noStrike" baseline="0" dirty="0">
                <a:latin typeface="HelveticaNeue-Bold"/>
              </a:rPr>
              <a:t>lateral segment </a:t>
            </a:r>
            <a:r>
              <a:rPr lang="ko-KR" altLang="en-US" sz="1800" b="1" i="0" u="none" strike="noStrike" baseline="0" dirty="0">
                <a:latin typeface="HelveticaNeue-Bold"/>
              </a:rPr>
              <a:t>그리고 </a:t>
            </a:r>
            <a:r>
              <a:rPr lang="en-US" altLang="ko-KR" sz="1800" b="1" i="0" u="none" strike="noStrike" baseline="0" dirty="0">
                <a:latin typeface="HelveticaNeue-Bold"/>
              </a:rPr>
              <a:t>papillary muscle</a:t>
            </a:r>
            <a:r>
              <a:rPr lang="ko-KR" altLang="en-US" sz="1800" b="1" i="0" u="none" strike="noStrike" baseline="0" dirty="0">
                <a:latin typeface="HelveticaNeue-Bold"/>
              </a:rPr>
              <a:t>의 </a:t>
            </a:r>
            <a:r>
              <a:rPr lang="en-US" altLang="ko-KR" sz="1800" b="1" i="0" u="none" strike="noStrike" baseline="0" dirty="0" smtClean="0">
                <a:latin typeface="HelveticaNeue-Bold"/>
              </a:rPr>
              <a:t>LGE, </a:t>
            </a:r>
            <a:r>
              <a:rPr lang="ko-KR" altLang="en-US" sz="1800" b="1" i="0" u="none" strike="noStrike" baseline="0" dirty="0" smtClean="0">
                <a:latin typeface="HelveticaNeue-Bold"/>
              </a:rPr>
              <a:t>즉 </a:t>
            </a:r>
            <a:r>
              <a:rPr lang="en-US" altLang="ko-KR" sz="1800" b="1" i="0" u="none" strike="noStrike" baseline="0" dirty="0" smtClean="0">
                <a:latin typeface="HelveticaNeue-Bold"/>
              </a:rPr>
              <a:t>fibrosis</a:t>
            </a:r>
            <a:r>
              <a:rPr lang="ko-KR" altLang="en-US" sz="1800" b="1" i="0" u="none" strike="noStrike" baseline="0" dirty="0" smtClean="0">
                <a:latin typeface="HelveticaNeue-Bold"/>
              </a:rPr>
              <a:t>  </a:t>
            </a:r>
            <a:r>
              <a:rPr lang="ko-KR" altLang="en-US" sz="1800" b="1" i="0" u="none" strike="noStrike" baseline="0" dirty="0">
                <a:latin typeface="HelveticaNeue-Bold"/>
              </a:rPr>
              <a:t>가 보고되었습니다</a:t>
            </a:r>
            <a:r>
              <a:rPr lang="en-US" altLang="ko-KR" sz="1800" b="1" i="0" u="none" strike="noStrike" baseline="0" dirty="0">
                <a:latin typeface="HelveticaNeue-Bold"/>
              </a:rPr>
              <a:t>.</a:t>
            </a:r>
          </a:p>
          <a:p>
            <a:pPr algn="l"/>
            <a:endParaRPr lang="en-US" altLang="ko-KR" sz="1800" b="1" i="0" u="none" strike="noStrike" baseline="0" dirty="0">
              <a:latin typeface="HelveticaNeue-Bold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9C3B4-57EF-4C0C-B7EF-865D666495B4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78613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MRI </a:t>
            </a:r>
            <a:r>
              <a:rPr lang="ko-KR" altLang="en-US" dirty="0"/>
              <a:t>는 이러한 환자에서 </a:t>
            </a:r>
            <a:r>
              <a:rPr lang="en-US" altLang="ko-KR" dirty="0"/>
              <a:t>PVC </a:t>
            </a:r>
            <a:r>
              <a:rPr lang="ko-KR" altLang="en-US" dirty="0"/>
              <a:t>나 </a:t>
            </a:r>
            <a:r>
              <a:rPr lang="en-US" altLang="ko-KR" dirty="0"/>
              <a:t>VT ablation </a:t>
            </a:r>
            <a:r>
              <a:rPr lang="ko-KR" altLang="en-US" dirty="0"/>
              <a:t>을 하는 경우 그 위치를 예측하는 </a:t>
            </a:r>
            <a:r>
              <a:rPr lang="ko-KR" altLang="en-US" dirty="0" smtClean="0"/>
              <a:t>수단으로서도 </a:t>
            </a:r>
            <a:r>
              <a:rPr lang="ko-KR" altLang="en-US" dirty="0"/>
              <a:t>이용이 가능합니다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9C3B4-57EF-4C0C-B7EF-865D666495B4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1727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우선 케이스 하나 보여드리겠습니다</a:t>
            </a:r>
            <a:r>
              <a:rPr lang="en-US" altLang="ko-KR" dirty="0"/>
              <a:t>. 26</a:t>
            </a:r>
            <a:r>
              <a:rPr lang="ko-KR" altLang="en-US" dirty="0"/>
              <a:t>세 여자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en-US" altLang="ko-KR" dirty="0"/>
              <a:t>VF </a:t>
            </a:r>
            <a:r>
              <a:rPr lang="ko-KR" altLang="en-US" dirty="0"/>
              <a:t>로 인한 </a:t>
            </a:r>
            <a:r>
              <a:rPr lang="en-US" altLang="ko-KR" dirty="0"/>
              <a:t>sudden cardiac arrest </a:t>
            </a:r>
            <a:r>
              <a:rPr lang="ko-KR" altLang="en-US" dirty="0"/>
              <a:t>로 내원하였습니다</a:t>
            </a:r>
            <a:r>
              <a:rPr lang="en-US" altLang="ko-KR" dirty="0"/>
              <a:t>. Resuscitation </a:t>
            </a:r>
            <a:r>
              <a:rPr lang="ko-KR" altLang="en-US" dirty="0"/>
              <a:t>후 심전도에서 </a:t>
            </a:r>
            <a:r>
              <a:rPr lang="en-US" altLang="ko-KR" dirty="0"/>
              <a:t>sinus tachycardia </a:t>
            </a:r>
            <a:r>
              <a:rPr lang="ko-KR" altLang="en-US" dirty="0"/>
              <a:t>에 </a:t>
            </a:r>
            <a:r>
              <a:rPr lang="en-US" altLang="ko-KR" dirty="0"/>
              <a:t>QT</a:t>
            </a:r>
            <a:r>
              <a:rPr lang="ko-KR" altLang="en-US" dirty="0"/>
              <a:t>가</a:t>
            </a:r>
            <a:r>
              <a:rPr lang="en-US" altLang="ko-KR" dirty="0"/>
              <a:t> prolong </a:t>
            </a:r>
            <a:r>
              <a:rPr lang="ko-KR" altLang="en-US" dirty="0"/>
              <a:t>된 소견 보이고 있었습니다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9C3B4-57EF-4C0C-B7EF-865D666495B4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99908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ko-KR" altLang="en-US" sz="1800" b="0" i="0" u="none" strike="noStrike" baseline="0" dirty="0">
                <a:solidFill>
                  <a:srgbClr val="DA0000"/>
                </a:solidFill>
                <a:latin typeface="FrutigerLTStd-Bold"/>
              </a:rPr>
              <a:t>그래서 </a:t>
            </a:r>
            <a:r>
              <a:rPr lang="en-US" altLang="ko-KR" sz="1800" b="0" i="0" u="none" strike="noStrike" baseline="0" dirty="0">
                <a:solidFill>
                  <a:srgbClr val="DA0000"/>
                </a:solidFill>
                <a:latin typeface="FrutigerLTStd-Bold"/>
              </a:rPr>
              <a:t>MVP </a:t>
            </a:r>
            <a:r>
              <a:rPr lang="ko-KR" altLang="en-US" sz="1800" b="0" i="0" u="none" strike="noStrike" baseline="0" dirty="0">
                <a:solidFill>
                  <a:srgbClr val="DA0000"/>
                </a:solidFill>
                <a:latin typeface="FrutigerLTStd-Bold"/>
              </a:rPr>
              <a:t>를 진단 받은 환자들은 </a:t>
            </a:r>
            <a:r>
              <a:rPr lang="en-US" altLang="ko-KR" sz="1800" b="0" i="0" u="none" strike="noStrike" baseline="0" dirty="0" smtClean="0">
                <a:solidFill>
                  <a:srgbClr val="DA0000"/>
                </a:solidFill>
                <a:latin typeface="FrutigerLTStd-Bold"/>
              </a:rPr>
              <a:t>SCA </a:t>
            </a:r>
            <a:r>
              <a:rPr lang="ko-KR" altLang="en-US" sz="1800" b="0" i="0" u="none" strike="noStrike" baseline="0" dirty="0" smtClean="0">
                <a:solidFill>
                  <a:srgbClr val="DA0000"/>
                </a:solidFill>
                <a:latin typeface="FrutigerLTStd-Bold"/>
              </a:rPr>
              <a:t>의 가능성이 있을 지 확인을 위해 </a:t>
            </a:r>
            <a:r>
              <a:rPr lang="ko-KR" altLang="en-US" sz="1800" b="0" i="0" u="none" strike="noStrike" baseline="0" dirty="0" err="1" smtClean="0">
                <a:solidFill>
                  <a:srgbClr val="DA0000"/>
                </a:solidFill>
                <a:latin typeface="FrutigerLTStd-Bold"/>
              </a:rPr>
              <a:t>기왕력</a:t>
            </a:r>
            <a:r>
              <a:rPr lang="en-US" altLang="ko-KR" sz="1800" b="0" i="0" u="none" strike="noStrike" baseline="0" dirty="0">
                <a:solidFill>
                  <a:srgbClr val="DA0000"/>
                </a:solidFill>
                <a:latin typeface="FrutigerLTStd-Bold"/>
              </a:rPr>
              <a:t>, </a:t>
            </a:r>
            <a:r>
              <a:rPr lang="ko-KR" altLang="en-US" sz="1800" b="0" i="0" u="none" strike="noStrike" baseline="0" dirty="0">
                <a:solidFill>
                  <a:srgbClr val="DA0000"/>
                </a:solidFill>
                <a:latin typeface="FrutigerLTStd-Bold"/>
              </a:rPr>
              <a:t>증상</a:t>
            </a:r>
            <a:r>
              <a:rPr lang="en-US" altLang="ko-KR" sz="1800" b="0" i="0" u="none" strike="noStrike" baseline="0" dirty="0">
                <a:solidFill>
                  <a:srgbClr val="DA0000"/>
                </a:solidFill>
                <a:latin typeface="FrutigerLTStd-Bold"/>
              </a:rPr>
              <a:t>, </a:t>
            </a:r>
            <a:r>
              <a:rPr lang="ko-KR" altLang="en-US" sz="1800" b="0" i="0" u="none" strike="noStrike" baseline="0" dirty="0">
                <a:solidFill>
                  <a:srgbClr val="DA0000"/>
                </a:solidFill>
                <a:latin typeface="FrutigerLTStd-Bold"/>
              </a:rPr>
              <a:t>심전도</a:t>
            </a:r>
            <a:r>
              <a:rPr lang="en-US" altLang="ko-KR" sz="1800" b="0" i="0" u="none" strike="noStrike" baseline="0" dirty="0">
                <a:solidFill>
                  <a:srgbClr val="DA0000"/>
                </a:solidFill>
                <a:latin typeface="FrutigerLTStd-Bold"/>
              </a:rPr>
              <a:t>, 24</a:t>
            </a:r>
            <a:r>
              <a:rPr lang="ko-KR" altLang="en-US" sz="1800" b="0" i="0" u="none" strike="noStrike" baseline="0" dirty="0">
                <a:solidFill>
                  <a:srgbClr val="DA0000"/>
                </a:solidFill>
                <a:latin typeface="FrutigerLTStd-Bold"/>
              </a:rPr>
              <a:t>시간 </a:t>
            </a:r>
            <a:r>
              <a:rPr lang="en-US" altLang="ko-KR" sz="1800" b="0" i="0" u="none" strike="noStrike" baseline="0" dirty="0" err="1">
                <a:solidFill>
                  <a:srgbClr val="DA0000"/>
                </a:solidFill>
                <a:latin typeface="FrutigerLTStd-Bold"/>
              </a:rPr>
              <a:t>holter</a:t>
            </a:r>
            <a:r>
              <a:rPr lang="en-US" altLang="ko-KR" sz="1800" b="0" i="0" u="none" strike="noStrike" baseline="0" dirty="0">
                <a:solidFill>
                  <a:srgbClr val="DA0000"/>
                </a:solidFill>
                <a:latin typeface="FrutigerLTStd-Bold"/>
              </a:rPr>
              <a:t>, TTE </a:t>
            </a:r>
            <a:r>
              <a:rPr lang="ko-KR" altLang="en-US" sz="1800" b="0" i="0" u="none" strike="noStrike" baseline="0" dirty="0">
                <a:solidFill>
                  <a:srgbClr val="DA0000"/>
                </a:solidFill>
                <a:latin typeface="FrutigerLTStd-Bold"/>
              </a:rPr>
              <a:t>등의 </a:t>
            </a:r>
            <a:r>
              <a:rPr lang="ko-KR" altLang="en-US" sz="1800" b="0" i="0" u="none" strike="noStrike" baseline="0" dirty="0" smtClean="0">
                <a:solidFill>
                  <a:srgbClr val="DA0000"/>
                </a:solidFill>
                <a:latin typeface="FrutigerLTStd-Bold"/>
              </a:rPr>
              <a:t>검사 시행이 필요하고</a:t>
            </a:r>
            <a:endParaRPr lang="en-US" altLang="ko-KR" sz="1800" b="0" i="0" u="none" strike="noStrike" baseline="0" dirty="0" smtClean="0">
              <a:solidFill>
                <a:srgbClr val="DA0000"/>
              </a:solidFill>
              <a:latin typeface="FrutigerLTStd-Bold"/>
            </a:endParaRPr>
          </a:p>
          <a:p>
            <a:pPr algn="l"/>
            <a:endParaRPr lang="en-US" altLang="ko-KR" sz="1800" b="0" i="0" u="none" strike="noStrike" baseline="0" dirty="0" smtClean="0">
              <a:solidFill>
                <a:srgbClr val="DA0000"/>
              </a:solidFill>
              <a:latin typeface="FrutigerLTStd-Bold"/>
            </a:endParaRPr>
          </a:p>
          <a:p>
            <a:pPr algn="l"/>
            <a:r>
              <a:rPr lang="ko-KR" altLang="en-US" sz="1800" b="0" i="0" u="none" strike="noStrike" baseline="0" dirty="0" smtClean="0">
                <a:solidFill>
                  <a:srgbClr val="DA0000"/>
                </a:solidFill>
                <a:latin typeface="FrutigerLTStd-Bold"/>
              </a:rPr>
              <a:t>위험성이 있는 것으로 고려되면 추가로 </a:t>
            </a:r>
            <a:r>
              <a:rPr lang="en-US" altLang="ko-KR" sz="1800" b="0" i="0" u="none" strike="noStrike" baseline="0" dirty="0">
                <a:solidFill>
                  <a:srgbClr val="DA0000"/>
                </a:solidFill>
                <a:latin typeface="FrutigerLTStd-Bold"/>
              </a:rPr>
              <a:t>CMR </a:t>
            </a:r>
            <a:r>
              <a:rPr lang="ko-KR" altLang="en-US" sz="1800" b="0" i="0" u="none" strike="noStrike" baseline="0" dirty="0">
                <a:solidFill>
                  <a:srgbClr val="DA0000"/>
                </a:solidFill>
                <a:latin typeface="FrutigerLTStd-Bold"/>
              </a:rPr>
              <a:t>이나 </a:t>
            </a:r>
            <a:r>
              <a:rPr lang="en-US" altLang="ko-KR" sz="1800" b="0" i="0" u="none" strike="noStrike" baseline="0" dirty="0">
                <a:solidFill>
                  <a:srgbClr val="DA0000"/>
                </a:solidFill>
                <a:latin typeface="FrutigerLTStd-Bold"/>
              </a:rPr>
              <a:t>EP study </a:t>
            </a:r>
            <a:r>
              <a:rPr lang="ko-KR" altLang="en-US" sz="1800" b="0" i="0" u="none" strike="noStrike" baseline="0" dirty="0">
                <a:solidFill>
                  <a:srgbClr val="DA0000"/>
                </a:solidFill>
                <a:latin typeface="FrutigerLTStd-Bold"/>
              </a:rPr>
              <a:t>를 고려해볼 수 있겠습니다</a:t>
            </a:r>
            <a:r>
              <a:rPr lang="en-US" altLang="ko-KR" sz="1800" b="0" i="0" u="none" strike="noStrike" baseline="0" dirty="0">
                <a:solidFill>
                  <a:srgbClr val="DA0000"/>
                </a:solidFill>
                <a:latin typeface="FrutigerLTStd-Bold"/>
              </a:rPr>
              <a:t>.</a:t>
            </a:r>
            <a:endParaRPr lang="ko-KR" altLang="en-US" b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9C3B4-57EF-4C0C-B7EF-865D666495B4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52031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ko-KR" altLang="en-US" dirty="0"/>
              <a:t>현재까지 상황으로는 </a:t>
            </a:r>
            <a:r>
              <a:rPr lang="ko-KR" altLang="en-US" dirty="0" smtClean="0"/>
              <a:t>결국 </a:t>
            </a:r>
            <a:r>
              <a:rPr lang="en-US" altLang="ko-KR" dirty="0" smtClean="0"/>
              <a:t>SCA </a:t>
            </a:r>
            <a:r>
              <a:rPr lang="ko-KR" altLang="en-US" dirty="0" smtClean="0"/>
              <a:t>가 발생한 </a:t>
            </a:r>
            <a:r>
              <a:rPr lang="en-US" altLang="ko-KR" dirty="0" smtClean="0"/>
              <a:t>MVP </a:t>
            </a:r>
            <a:r>
              <a:rPr lang="ko-KR" altLang="en-US" dirty="0" smtClean="0"/>
              <a:t>환자의 경우에는 </a:t>
            </a:r>
            <a:r>
              <a:rPr lang="en-US" altLang="ko-KR" dirty="0" smtClean="0"/>
              <a:t>ICD </a:t>
            </a:r>
            <a:r>
              <a:rPr lang="ko-KR" altLang="en-US" dirty="0" smtClean="0"/>
              <a:t>가 필요합니다</a:t>
            </a:r>
            <a:r>
              <a:rPr lang="en-US" altLang="ko-KR" dirty="0" smtClean="0"/>
              <a:t>. </a:t>
            </a:r>
            <a:r>
              <a:rPr lang="en-US" altLang="ko-KR" dirty="0"/>
              <a:t>Secondary prevention </a:t>
            </a:r>
            <a:r>
              <a:rPr lang="ko-KR" altLang="en-US" dirty="0"/>
              <a:t>으로서 재발을 예방하는 효과가 있습니다</a:t>
            </a:r>
            <a:r>
              <a:rPr lang="en-US" altLang="ko-KR" dirty="0"/>
              <a:t>. </a:t>
            </a:r>
          </a:p>
          <a:p>
            <a:pPr algn="l"/>
            <a:endParaRPr lang="en-US" altLang="ko-KR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Mitral valve surgery </a:t>
            </a:r>
            <a:r>
              <a:rPr lang="ko-KR" altLang="en-US" dirty="0">
                <a:latin typeface="Calibri" panose="020F0502020204030204" pitchFamily="34" charset="0"/>
                <a:cs typeface="Calibri" panose="020F0502020204030204" pitchFamily="34" charset="0"/>
              </a:rPr>
              <a:t>는 </a:t>
            </a:r>
            <a:r>
              <a:rPr lang="ko-KR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이전에는 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ventricular arrhythmia </a:t>
            </a:r>
            <a:r>
              <a:rPr lang="ko-KR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나 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ICD shock </a:t>
            </a:r>
            <a:r>
              <a:rPr lang="ko-KR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을 줄이는 것으로 보고 되었으나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altLang="ko-KR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ko-KR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아직까지는 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SCD </a:t>
            </a:r>
            <a:r>
              <a:rPr lang="ko-KR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예방으로서의</a:t>
            </a:r>
            <a:r>
              <a:rPr lang="ko-KR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ko-KR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역할에 대한 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evidence </a:t>
            </a:r>
            <a:r>
              <a:rPr lang="ko-KR" altLang="en-US" dirty="0">
                <a:latin typeface="Calibri" panose="020F0502020204030204" pitchFamily="34" charset="0"/>
                <a:cs typeface="Calibri" panose="020F0502020204030204" pitchFamily="34" charset="0"/>
              </a:rPr>
              <a:t>는 부족하여 최근 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guideline </a:t>
            </a:r>
            <a:r>
              <a:rPr lang="ko-KR" altLang="en-US" dirty="0">
                <a:latin typeface="Calibri" panose="020F0502020204030204" pitchFamily="34" charset="0"/>
                <a:cs typeface="Calibri" panose="020F0502020204030204" pitchFamily="34" charset="0"/>
              </a:rPr>
              <a:t>에서는 아예 언급이 빠져 있습니다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9C3B4-57EF-4C0C-B7EF-865D666495B4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47398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만약 </a:t>
            </a:r>
            <a:r>
              <a:rPr lang="en-US" altLang="ko-KR" dirty="0"/>
              <a:t>ICD implantation</a:t>
            </a:r>
            <a:r>
              <a:rPr lang="ko-KR" altLang="en-US" dirty="0"/>
              <a:t> 이후 잦은 </a:t>
            </a:r>
            <a:r>
              <a:rPr lang="en-US" altLang="ko-KR" dirty="0"/>
              <a:t>VT </a:t>
            </a:r>
            <a:r>
              <a:rPr lang="ko-KR" altLang="en-US" dirty="0"/>
              <a:t>나 </a:t>
            </a:r>
            <a:r>
              <a:rPr lang="en-US" altLang="ko-KR" dirty="0"/>
              <a:t>trigger </a:t>
            </a:r>
            <a:r>
              <a:rPr lang="ko-KR" altLang="en-US" dirty="0"/>
              <a:t>로서의 </a:t>
            </a:r>
            <a:r>
              <a:rPr lang="en-US" altLang="ko-KR" dirty="0"/>
              <a:t>PVC </a:t>
            </a:r>
            <a:r>
              <a:rPr lang="ko-KR" altLang="en-US" dirty="0"/>
              <a:t>가 계속 관찰된다면 </a:t>
            </a:r>
            <a:r>
              <a:rPr lang="en-US" altLang="ko-KR" dirty="0"/>
              <a:t>ablation </a:t>
            </a:r>
            <a:r>
              <a:rPr lang="ko-KR" altLang="en-US" dirty="0"/>
              <a:t>을 고려할 수 있겠습니다</a:t>
            </a:r>
            <a:r>
              <a:rPr lang="en-US" altLang="ko-KR" dirty="0"/>
              <a:t>. </a:t>
            </a:r>
            <a:r>
              <a:rPr lang="ko-KR" altLang="en-US" dirty="0" smtClean="0"/>
              <a:t>이러한 환자들의 부정맥 </a:t>
            </a:r>
            <a:r>
              <a:rPr lang="en-US" altLang="ko-KR" dirty="0" smtClean="0"/>
              <a:t>focus </a:t>
            </a:r>
            <a:r>
              <a:rPr lang="ko-KR" altLang="en-US" dirty="0" smtClean="0"/>
              <a:t>를 보면 </a:t>
            </a:r>
            <a:r>
              <a:rPr lang="en-US" altLang="ko-KR" dirty="0" smtClean="0"/>
              <a:t>MV apparatus </a:t>
            </a:r>
            <a:r>
              <a:rPr lang="ko-KR" altLang="en-US" dirty="0" smtClean="0"/>
              <a:t>쪽도 있지만 </a:t>
            </a:r>
            <a:r>
              <a:rPr lang="en-US" altLang="ko-KR" dirty="0" smtClean="0"/>
              <a:t>LV</a:t>
            </a:r>
            <a:r>
              <a:rPr lang="en-US" altLang="ko-KR" baseline="0" dirty="0" smtClean="0"/>
              <a:t> papillary muscle </a:t>
            </a:r>
            <a:r>
              <a:rPr lang="ko-KR" altLang="en-US" baseline="0" dirty="0" smtClean="0"/>
              <a:t>이 제일 많았고 </a:t>
            </a:r>
            <a:r>
              <a:rPr lang="en-US" altLang="ko-KR" baseline="0" dirty="0" smtClean="0"/>
              <a:t>RVOT </a:t>
            </a:r>
            <a:r>
              <a:rPr lang="ko-KR" altLang="en-US" baseline="0" dirty="0" smtClean="0"/>
              <a:t>등에서도 관찰되었습니다</a:t>
            </a:r>
            <a:r>
              <a:rPr lang="en-US" altLang="ko-KR" baseline="0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9C3B4-57EF-4C0C-B7EF-865D666495B4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77427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결론적으로 </a:t>
            </a:r>
            <a:r>
              <a:rPr lang="en-US" altLang="ko-KR" dirty="0"/>
              <a:t>SCD </a:t>
            </a:r>
            <a:r>
              <a:rPr lang="ko-KR" altLang="en-US" dirty="0"/>
              <a:t>와 관련된 </a:t>
            </a:r>
            <a:r>
              <a:rPr lang="en-US" altLang="ko-KR" dirty="0"/>
              <a:t>MVP </a:t>
            </a:r>
            <a:r>
              <a:rPr lang="ko-KR" altLang="en-US" dirty="0"/>
              <a:t>의 양상들이 관찰되면서 부정맥을 예측하거나 가능성이 있는 사람들을 찾아내는 예측인자들이 발견되고 있습니다</a:t>
            </a:r>
            <a:r>
              <a:rPr lang="en-US" altLang="ko-KR" dirty="0"/>
              <a:t>. </a:t>
            </a:r>
            <a:r>
              <a:rPr lang="ko-KR" altLang="en-US" dirty="0"/>
              <a:t>그러나 정확한 예측 모델은 없는 상태입니다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위험성 예측을 위해 이전에는 증상</a:t>
            </a:r>
            <a:r>
              <a:rPr lang="en-US" altLang="ko-KR" dirty="0"/>
              <a:t>, MR </a:t>
            </a:r>
            <a:r>
              <a:rPr lang="ko-KR" altLang="en-US" dirty="0"/>
              <a:t>의 정도</a:t>
            </a:r>
            <a:r>
              <a:rPr lang="en-US" altLang="ko-KR" dirty="0"/>
              <a:t>, prolonged</a:t>
            </a:r>
            <a:r>
              <a:rPr lang="ko-KR" altLang="en-US" dirty="0"/>
              <a:t> </a:t>
            </a:r>
            <a:r>
              <a:rPr lang="en-US" altLang="ko-KR" dirty="0"/>
              <a:t>QT</a:t>
            </a:r>
            <a:r>
              <a:rPr lang="ko-KR" altLang="en-US" dirty="0"/>
              <a:t> 등이 있었고 새로운 초음파와 </a:t>
            </a:r>
            <a:r>
              <a:rPr lang="en-US" altLang="ko-KR" dirty="0"/>
              <a:t>MRI marker </a:t>
            </a:r>
            <a:r>
              <a:rPr lang="ko-KR" altLang="en-US" dirty="0"/>
              <a:t>등이 이용되고 있습니다</a:t>
            </a:r>
            <a:r>
              <a:rPr lang="en-US" altLang="ko-KR" dirty="0"/>
              <a:t>. </a:t>
            </a:r>
          </a:p>
          <a:p>
            <a:r>
              <a:rPr lang="en-US" altLang="ko-KR" dirty="0"/>
              <a:t>MVP </a:t>
            </a:r>
            <a:r>
              <a:rPr lang="ko-KR" altLang="en-US" dirty="0"/>
              <a:t>환자를 진료 및 치료 시 </a:t>
            </a:r>
            <a:r>
              <a:rPr lang="en-US" altLang="ko-KR" dirty="0"/>
              <a:t>SCD </a:t>
            </a:r>
            <a:r>
              <a:rPr lang="ko-KR" altLang="en-US" dirty="0"/>
              <a:t>와 </a:t>
            </a:r>
            <a:r>
              <a:rPr lang="ko-KR" altLang="en-US" dirty="0" err="1"/>
              <a:t>관련있는</a:t>
            </a:r>
            <a:r>
              <a:rPr lang="ko-KR" altLang="en-US" dirty="0"/>
              <a:t> 위험 인자들을 검사하는 것이 필요합니다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9C3B4-57EF-4C0C-B7EF-865D666495B4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2770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ko-KR" altLang="en-US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심장초음파에서 </a:t>
            </a:r>
            <a:r>
              <a:rPr kumimoji="0" lang="en-US" altLang="ko-KR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mitral</a:t>
            </a:r>
            <a:r>
              <a:rPr kumimoji="0" lang="ko-KR" altLang="en-US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ko-KR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valve</a:t>
            </a:r>
            <a:r>
              <a:rPr kumimoji="0" lang="ko-KR" altLang="en-US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 의 </a:t>
            </a:r>
            <a:r>
              <a:rPr kumimoji="0" lang="en-US" altLang="ko-KR" sz="12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bileaflet</a:t>
            </a:r>
            <a:r>
              <a:rPr kumimoji="0" lang="en-US" altLang="ko-KR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, </a:t>
            </a:r>
            <a:r>
              <a:rPr kumimoji="0" lang="ko-KR" altLang="en-US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특히 </a:t>
            </a:r>
            <a:r>
              <a:rPr kumimoji="0" lang="en-US" altLang="ko-KR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posterior leaflet </a:t>
            </a:r>
            <a:r>
              <a:rPr kumimoji="0" lang="ko-KR" altLang="en-US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이 두꺼워져 있는 소견 보였고 </a:t>
            </a:r>
            <a:r>
              <a:rPr kumimoji="0" lang="en-US" altLang="ko-KR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P1 prolapse </a:t>
            </a:r>
            <a:r>
              <a:rPr kumimoji="0" lang="ko-KR" altLang="en-US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에 의한 </a:t>
            </a:r>
            <a:r>
              <a:rPr kumimoji="0" lang="en-US" altLang="ko-KR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moderate eccentric </a:t>
            </a:r>
            <a:r>
              <a:rPr kumimoji="0" lang="en-US" altLang="ko-KR" sz="12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regurgitation </a:t>
            </a:r>
            <a:r>
              <a:rPr kumimoji="0" lang="ko-KR" altLang="en-US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이 동반되어 있었습니다</a:t>
            </a:r>
            <a:r>
              <a:rPr kumimoji="0" lang="en-US" altLang="ko-KR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.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ko-KR" sz="1200" b="0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9C3B4-57EF-4C0C-B7EF-865D666495B4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0921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altLang="ko-KR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Valve evaluation </a:t>
            </a:r>
            <a:r>
              <a:rPr kumimoji="0" lang="ko-KR" altLang="en-US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위해 </a:t>
            </a:r>
            <a:r>
              <a:rPr kumimoji="0" lang="en-US" altLang="ko-KR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TEE</a:t>
            </a:r>
            <a:r>
              <a:rPr kumimoji="0" lang="ko-KR" altLang="en-US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를 시행하였고 </a:t>
            </a:r>
            <a:r>
              <a:rPr kumimoji="0" lang="en-US" altLang="ko-KR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inferior wall</a:t>
            </a:r>
            <a:r>
              <a:rPr kumimoji="0" lang="ko-KR" altLang="en-US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과 </a:t>
            </a:r>
            <a:r>
              <a:rPr kumimoji="0" lang="en-US" altLang="ko-KR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Papillary muscle </a:t>
            </a:r>
            <a:r>
              <a:rPr kumimoji="0" lang="ko-KR" altLang="en-US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의 비정상적인 결합이 관찰되며</a:t>
            </a:r>
            <a:r>
              <a:rPr kumimoji="0" lang="en-US" altLang="ko-KR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, </a:t>
            </a:r>
            <a:r>
              <a:rPr kumimoji="0" lang="ko-KR" altLang="en-US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승모판막 </a:t>
            </a:r>
            <a:r>
              <a:rPr kumimoji="0" lang="en-US" altLang="ko-KR" sz="12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bileaflet</a:t>
            </a:r>
            <a:r>
              <a:rPr kumimoji="0" lang="en-US" altLang="ko-KR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ko-KR" altLang="en-US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의 </a:t>
            </a:r>
            <a:r>
              <a:rPr lang="en-US" altLang="ko-KR" sz="1200" dirty="0" err="1" smtClean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myxomatous</a:t>
            </a:r>
            <a:r>
              <a:rPr lang="en-US" altLang="ko-KR" sz="1200" dirty="0" smtClean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ko-KR" sz="120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change</a:t>
            </a:r>
            <a:r>
              <a:rPr lang="ko-KR" altLang="en-US" sz="120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와 동반된 </a:t>
            </a:r>
            <a:r>
              <a:rPr lang="en-US" altLang="ko-KR" sz="120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mod to severe regurgitation </a:t>
            </a:r>
            <a:r>
              <a:rPr lang="ko-KR" altLang="en-US" sz="120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보이고 있습니다</a:t>
            </a:r>
            <a:r>
              <a:rPr lang="en-US" altLang="ko-KR" sz="120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.</a:t>
            </a:r>
            <a:endParaRPr kumimoji="0" lang="en-US" altLang="ko-KR" sz="1200" b="0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latin typeface="Calibri" panose="020F0502020204030204" pitchFamily="34" charset="0"/>
            </a:endParaRP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ko-KR" sz="1200" b="0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latin typeface="Calibri" panose="020F0502020204030204" pitchFamily="34" charset="0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9C3B4-57EF-4C0C-B7EF-865D666495B4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650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MRI </a:t>
            </a:r>
            <a:r>
              <a:rPr kumimoji="0" lang="ko-KR" altLang="en-US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시행 결과 </a:t>
            </a:r>
            <a:r>
              <a:rPr kumimoji="0" lang="en-US" altLang="ko-KR" sz="12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PosteroInferior</a:t>
            </a:r>
            <a:r>
              <a:rPr kumimoji="0" lang="en-US" altLang="ko-KR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 wall </a:t>
            </a:r>
            <a:r>
              <a:rPr kumimoji="0" lang="ko-KR" altLang="en-US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쪽의 </a:t>
            </a:r>
            <a:r>
              <a:rPr kumimoji="0" lang="en-US" altLang="ko-KR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Mitral valve annulus </a:t>
            </a:r>
            <a:r>
              <a:rPr kumimoji="0" lang="ko-KR" altLang="en-US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에 연결되어 있는 부분의 </a:t>
            </a:r>
            <a:r>
              <a:rPr kumimoji="0" lang="en-US" altLang="ko-KR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abnormality</a:t>
            </a:r>
            <a:r>
              <a:rPr kumimoji="0" lang="ko-KR" altLang="en-US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 관찰되고 있습니다</a:t>
            </a:r>
            <a:r>
              <a:rPr kumimoji="0" lang="en-US" altLang="ko-KR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. </a:t>
            </a:r>
            <a:endParaRPr kumimoji="0" lang="ko-KR" altLang="en-US" sz="1200" b="0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9C3B4-57EF-4C0C-B7EF-865D666495B4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2571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ko-KR" altLang="en-US" dirty="0"/>
              <a:t>입원 중 시행한 </a:t>
            </a:r>
            <a:r>
              <a:rPr lang="en-US" altLang="ko-KR" dirty="0"/>
              <a:t>ECG monitoring </a:t>
            </a:r>
            <a:r>
              <a:rPr lang="ko-KR" altLang="en-US" dirty="0"/>
              <a:t>에서 </a:t>
            </a:r>
            <a:r>
              <a:rPr lang="en-US" altLang="ko-KR" dirty="0"/>
              <a:t>PVC</a:t>
            </a:r>
            <a:r>
              <a:rPr lang="ko-KR" altLang="en-US" dirty="0"/>
              <a:t> </a:t>
            </a:r>
            <a:r>
              <a:rPr lang="en-US" altLang="ko-KR" dirty="0"/>
              <a:t>bigeminy</a:t>
            </a:r>
            <a:r>
              <a:rPr lang="ko-KR" altLang="en-US" dirty="0"/>
              <a:t> 가 관찰되며 특히 </a:t>
            </a:r>
            <a:r>
              <a:rPr lang="en-US" altLang="ko-KR" dirty="0"/>
              <a:t>PVC </a:t>
            </a:r>
            <a:r>
              <a:rPr lang="ko-KR" altLang="en-US" dirty="0"/>
              <a:t>의 </a:t>
            </a:r>
            <a:r>
              <a:rPr lang="en-US" altLang="ko-KR" dirty="0"/>
              <a:t>morphology </a:t>
            </a:r>
            <a:r>
              <a:rPr lang="ko-KR" altLang="en-US" dirty="0"/>
              <a:t>가 계속 변화하는 것을 볼 수 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9C3B4-57EF-4C0C-B7EF-865D666495B4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217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사실 모든 </a:t>
            </a:r>
            <a:r>
              <a:rPr lang="en-US" altLang="ko-KR" dirty="0"/>
              <a:t>Mitral</a:t>
            </a:r>
            <a:r>
              <a:rPr lang="ko-KR" altLang="en-US" dirty="0"/>
              <a:t> </a:t>
            </a:r>
            <a:r>
              <a:rPr lang="en-US" altLang="ko-KR" dirty="0"/>
              <a:t>Valve prolapse</a:t>
            </a:r>
            <a:r>
              <a:rPr lang="ko-KR" altLang="en-US" dirty="0"/>
              <a:t> 환자에서 </a:t>
            </a:r>
            <a:r>
              <a:rPr lang="en-US" altLang="ko-KR" dirty="0"/>
              <a:t>Sudden cardiac death </a:t>
            </a:r>
            <a:r>
              <a:rPr lang="ko-KR" altLang="en-US" dirty="0"/>
              <a:t>가 발생하는</a:t>
            </a:r>
            <a:r>
              <a:rPr lang="en-US" altLang="ko-KR" dirty="0"/>
              <a:t> </a:t>
            </a:r>
            <a:r>
              <a:rPr lang="ko-KR" altLang="en-US" dirty="0"/>
              <a:t>것은 아니기 때문에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en-US" altLang="ko-KR" dirty="0"/>
              <a:t>MVP </a:t>
            </a:r>
            <a:r>
              <a:rPr lang="ko-KR" altLang="en-US" dirty="0"/>
              <a:t>환자의 위험성 평가를 위해서는 </a:t>
            </a:r>
            <a:r>
              <a:rPr lang="en-US" altLang="ko-KR" dirty="0"/>
              <a:t>SCA</a:t>
            </a:r>
            <a:r>
              <a:rPr lang="ko-KR" altLang="en-US" dirty="0"/>
              <a:t>가 발생했던 환자들의 특징을 살펴볼 필요가 있습니다</a:t>
            </a:r>
            <a:r>
              <a:rPr lang="en-US" altLang="ko-KR" dirty="0"/>
              <a:t>. </a:t>
            </a:r>
            <a:r>
              <a:rPr lang="ko-KR" altLang="en-US" dirty="0"/>
              <a:t>이 환자의 경우 심초음파</a:t>
            </a:r>
            <a:r>
              <a:rPr lang="en-US" altLang="ko-KR" dirty="0"/>
              <a:t>, MRI</a:t>
            </a:r>
            <a:r>
              <a:rPr lang="ko-KR" altLang="en-US" dirty="0"/>
              <a:t> 그리고 심전도에서 각각 이상 소견이 관찰되었습니다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9C3B4-57EF-4C0C-B7EF-865D666495B4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4073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ko-KR" sz="1200" b="0" i="0" u="none" strike="noStrike" baseline="0" dirty="0">
                <a:latin typeface="GuardianSansGR-Regular"/>
              </a:rPr>
              <a:t>Mitral valve prolapse </a:t>
            </a:r>
            <a:r>
              <a:rPr lang="ko-KR" altLang="en-US" sz="1200" b="0" i="0" u="none" strike="noStrike" baseline="0" dirty="0">
                <a:latin typeface="GuardianSansGR-Regular"/>
              </a:rPr>
              <a:t>는 </a:t>
            </a:r>
            <a:r>
              <a:rPr lang="en-US" altLang="ko-KR" sz="1200" b="0" i="0" u="none" strike="noStrike" baseline="0" dirty="0">
                <a:latin typeface="GuardianSansGR-Regular"/>
              </a:rPr>
              <a:t>general population </a:t>
            </a:r>
            <a:r>
              <a:rPr lang="ko-KR" altLang="en-US" sz="1200" b="0" i="0" u="none" strike="noStrike" baseline="0" dirty="0">
                <a:latin typeface="GuardianSansGR-Regular"/>
              </a:rPr>
              <a:t>에서 </a:t>
            </a:r>
            <a:r>
              <a:rPr lang="en-US" altLang="ko-KR" sz="1200" b="0" i="0" u="none" strike="noStrike" baseline="0" dirty="0">
                <a:latin typeface="GuardianSansGR-Regular"/>
              </a:rPr>
              <a:t>2.4% </a:t>
            </a:r>
            <a:r>
              <a:rPr lang="ko-KR" altLang="en-US" sz="1200" b="0" i="0" u="none" strike="noStrike" baseline="0" dirty="0">
                <a:latin typeface="GuardianSansGR-Regular"/>
              </a:rPr>
              <a:t>의</a:t>
            </a:r>
            <a:r>
              <a:rPr lang="en-US" altLang="ko-KR" sz="1200" b="0" i="0" u="none" strike="noStrike" baseline="0" dirty="0">
                <a:latin typeface="GuardianSansGR-Regular"/>
              </a:rPr>
              <a:t> </a:t>
            </a:r>
            <a:r>
              <a:rPr lang="ko-KR" altLang="en-US" sz="1200" b="0" i="0" u="none" strike="noStrike" baseline="0" dirty="0">
                <a:latin typeface="GuardianSansGR-Regular"/>
              </a:rPr>
              <a:t>유병률을 보입니다</a:t>
            </a:r>
            <a:r>
              <a:rPr lang="en-US" altLang="ko-KR" sz="1200" b="0" i="0" u="none" strike="noStrike" baseline="0" dirty="0">
                <a:latin typeface="GuardianSansGR-Regular"/>
              </a:rPr>
              <a:t>. </a:t>
            </a:r>
            <a:r>
              <a:rPr lang="ko-KR" altLang="en-US" sz="1200" b="0" i="0" u="none" strike="noStrike" baseline="0" dirty="0">
                <a:latin typeface="GuardianSansGR-Regular"/>
              </a:rPr>
              <a:t>장기적인</a:t>
            </a:r>
            <a:r>
              <a:rPr lang="en-US" altLang="ko-KR" sz="1200" b="0" i="0" u="none" strike="noStrike" baseline="0" dirty="0">
                <a:latin typeface="GuardianSansGR-Regular"/>
              </a:rPr>
              <a:t> </a:t>
            </a:r>
            <a:r>
              <a:rPr lang="ko-KR" altLang="en-US" sz="1200" b="0" i="0" u="none" strike="noStrike" baseline="0" dirty="0">
                <a:latin typeface="GuardianSansGR-Regular"/>
              </a:rPr>
              <a:t>예후는 </a:t>
            </a:r>
            <a:r>
              <a:rPr lang="en-US" altLang="ko-KR" sz="1200" b="0" i="0" u="none" strike="noStrike" baseline="0" dirty="0">
                <a:latin typeface="GuardianSansGR-Regular"/>
              </a:rPr>
              <a:t>heterogeneous </a:t>
            </a:r>
            <a:r>
              <a:rPr lang="ko-KR" altLang="en-US" sz="1200" b="0" i="0" u="none" strike="noStrike" baseline="0" dirty="0">
                <a:latin typeface="GuardianSansGR-Regular"/>
              </a:rPr>
              <a:t>합니다</a:t>
            </a:r>
            <a:r>
              <a:rPr lang="en-US" altLang="ko-KR" sz="1200" b="0" i="0" u="none" strike="noStrike" baseline="0" dirty="0">
                <a:latin typeface="GuardianSansGR-Regular"/>
              </a:rPr>
              <a:t>. Intervention </a:t>
            </a:r>
            <a:r>
              <a:rPr lang="ko-KR" altLang="en-US" sz="1200" b="0" i="0" u="none" strike="noStrike" baseline="0" dirty="0">
                <a:latin typeface="GuardianSansGR-Regular"/>
              </a:rPr>
              <a:t>이 필요 없는 </a:t>
            </a:r>
            <a:r>
              <a:rPr lang="en-US" altLang="ko-KR" sz="1200" b="0" i="0" u="none" strike="noStrike" baseline="0" dirty="0">
                <a:latin typeface="GuardianSansGR-Regular"/>
              </a:rPr>
              <a:t>benign course </a:t>
            </a:r>
            <a:r>
              <a:rPr lang="ko-KR" altLang="en-US" sz="1200" b="0" i="0" u="none" strike="noStrike" baseline="0" dirty="0">
                <a:latin typeface="GuardianSansGR-Regular"/>
              </a:rPr>
              <a:t>서 부터 </a:t>
            </a:r>
            <a:r>
              <a:rPr lang="en-US" altLang="ko-KR" sz="1200" b="0" i="0" u="none" strike="noStrike" baseline="0" dirty="0">
                <a:latin typeface="GuardianSansGR-Regular"/>
              </a:rPr>
              <a:t>severe regurgitation </a:t>
            </a:r>
            <a:r>
              <a:rPr lang="ko-KR" altLang="en-US" sz="1200" b="0" i="0" u="none" strike="noStrike" baseline="0" dirty="0">
                <a:latin typeface="GuardianSansGR-Regular"/>
              </a:rPr>
              <a:t>이나 </a:t>
            </a:r>
            <a:r>
              <a:rPr lang="en-US" altLang="ko-KR" sz="1200" b="0" i="0" u="none" strike="noStrike" baseline="0" dirty="0">
                <a:latin typeface="GuardianSansGR-Regular"/>
              </a:rPr>
              <a:t>heart failure, cerebral embolic event </a:t>
            </a:r>
            <a:r>
              <a:rPr lang="ko-KR" altLang="en-US" sz="1200" b="0" i="0" u="none" strike="noStrike" baseline="0" dirty="0">
                <a:latin typeface="GuardianSansGR-Regular"/>
              </a:rPr>
              <a:t>를 유발하여 </a:t>
            </a:r>
            <a:r>
              <a:rPr lang="en-US" altLang="ko-KR" sz="1200" b="0" i="0" u="none" strike="noStrike" baseline="0" dirty="0">
                <a:latin typeface="GuardianSansGR-Regular"/>
              </a:rPr>
              <a:t>valve</a:t>
            </a:r>
            <a:r>
              <a:rPr lang="ko-KR" altLang="en-US" sz="1200" b="0" i="0" u="none" strike="noStrike" baseline="0" dirty="0">
                <a:latin typeface="GuardianSansGR-Regular"/>
              </a:rPr>
              <a:t> 에 대한 수술이 필요한 경우도 있습니다</a:t>
            </a:r>
            <a:r>
              <a:rPr lang="en-US" altLang="ko-KR" sz="1200" b="0" i="0" u="none" strike="noStrike" baseline="0" dirty="0">
                <a:latin typeface="GuardianSansGR-Regular"/>
              </a:rPr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9C3B4-57EF-4C0C-B7EF-865D666495B4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3171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i="0" u="none" strike="noStrike" baseline="0" dirty="0">
                <a:latin typeface="GuardianSansGR-Regular"/>
              </a:rPr>
              <a:t>이중 </a:t>
            </a:r>
            <a:r>
              <a:rPr lang="en-US" altLang="ko-KR" sz="1200" b="0" i="0" u="none" strike="noStrike" baseline="0" dirty="0">
                <a:latin typeface="GuardianSansGR-Regular"/>
              </a:rPr>
              <a:t>malignant MVP syndrome </a:t>
            </a:r>
            <a:r>
              <a:rPr lang="ko-KR" altLang="en-US" sz="1200" b="0" i="0" u="none" strike="noStrike" baseline="0" dirty="0">
                <a:latin typeface="GuardianSansGR-Regular"/>
              </a:rPr>
              <a:t>으로 분류되는 급사의 위험성을 증가시키는 경우는 사실 소수입니다</a:t>
            </a:r>
            <a:r>
              <a:rPr lang="en-US" altLang="ko-KR" sz="1200" b="0" i="0" u="none" strike="noStrike" baseline="0" dirty="0">
                <a:latin typeface="GuardianSansGR-Regular"/>
              </a:rPr>
              <a:t>.</a:t>
            </a:r>
          </a:p>
          <a:p>
            <a:pPr algn="l"/>
            <a:r>
              <a:rPr lang="en-US" altLang="ko-KR" sz="1200" b="0" i="0" u="none" strike="noStrike" baseline="0" dirty="0">
                <a:latin typeface="GuardianSansGR-Regular"/>
              </a:rPr>
              <a:t>MV prolapse </a:t>
            </a:r>
            <a:r>
              <a:rPr lang="ko-KR" altLang="en-US" sz="1200" b="0" i="0" u="none" strike="noStrike" baseline="0" dirty="0">
                <a:latin typeface="GuardianSansGR-Regular"/>
              </a:rPr>
              <a:t>가 </a:t>
            </a:r>
            <a:r>
              <a:rPr lang="en-US" altLang="ko-KR" sz="1200" b="0" i="0" u="none" strike="noStrike" baseline="0" dirty="0">
                <a:latin typeface="GuardianSansGR-Regular"/>
              </a:rPr>
              <a:t>SCD </a:t>
            </a:r>
            <a:r>
              <a:rPr lang="ko-KR" altLang="en-US" sz="1200" b="0" i="0" u="none" strike="noStrike" baseline="0" dirty="0">
                <a:latin typeface="GuardianSansGR-Regular"/>
              </a:rPr>
              <a:t>와 관련이 있다는 것이 알려진 </a:t>
            </a:r>
            <a:r>
              <a:rPr lang="ko-KR" altLang="en-US" sz="1200" b="0" i="0" u="none" strike="noStrike" baseline="0" dirty="0" smtClean="0">
                <a:latin typeface="GuardianSansGR-Regular"/>
              </a:rPr>
              <a:t>것은 </a:t>
            </a:r>
            <a:r>
              <a:rPr lang="en-US" altLang="ko-KR" sz="1200" b="0" i="0" u="none" strike="noStrike" baseline="0" dirty="0" smtClean="0">
                <a:latin typeface="GuardianSansGR-Regular"/>
              </a:rPr>
              <a:t>1980</a:t>
            </a:r>
            <a:r>
              <a:rPr lang="ko-KR" altLang="en-US" sz="1200" b="0" i="0" u="none" strike="noStrike" baseline="0" dirty="0" err="1" smtClean="0">
                <a:latin typeface="GuardianSansGR-Regular"/>
              </a:rPr>
              <a:t>년대부터이며</a:t>
            </a:r>
            <a:r>
              <a:rPr lang="en-US" altLang="ko-KR" sz="1200" b="0" i="0" u="none" strike="noStrike" baseline="0" dirty="0" smtClean="0">
                <a:latin typeface="GuardianSansGR-Regular"/>
              </a:rPr>
              <a:t>,</a:t>
            </a:r>
            <a:r>
              <a:rPr lang="ko-KR" altLang="en-US" sz="1200" b="0" i="0" u="none" strike="noStrike" baseline="0" dirty="0" smtClean="0">
                <a:latin typeface="GuardianSansGR-Regular"/>
              </a:rPr>
              <a:t> 최근까지 추정된 </a:t>
            </a:r>
            <a:r>
              <a:rPr lang="en-US" altLang="ko-KR" sz="1200" b="0" i="0" u="none" strike="noStrike" baseline="0" dirty="0">
                <a:latin typeface="GuardianSansGR-Regular"/>
              </a:rPr>
              <a:t>SCD </a:t>
            </a:r>
            <a:r>
              <a:rPr lang="ko-KR" altLang="en-US" sz="1200" b="0" i="0" u="none" strike="noStrike" baseline="0" dirty="0">
                <a:latin typeface="GuardianSansGR-Regular"/>
              </a:rPr>
              <a:t>의 발병률은 </a:t>
            </a:r>
            <a:r>
              <a:rPr lang="en-US" altLang="ko-KR" sz="1200" b="0" i="0" u="none" strike="noStrike" baseline="0" dirty="0">
                <a:latin typeface="GuardianSansGR-Regular"/>
              </a:rPr>
              <a:t>1</a:t>
            </a:r>
            <a:r>
              <a:rPr lang="ko-KR" altLang="en-US" sz="1200" b="0" i="0" u="none" strike="noStrike" baseline="0" dirty="0">
                <a:latin typeface="GuardianSansGR-Regular"/>
              </a:rPr>
              <a:t>년에 </a:t>
            </a:r>
            <a:r>
              <a:rPr lang="en-US" altLang="ko-KR" sz="1200" b="0" i="0" u="none" strike="noStrike" baseline="0" dirty="0">
                <a:latin typeface="GuardianSansGR-Regular"/>
              </a:rPr>
              <a:t>0.2 – 0.4% </a:t>
            </a:r>
            <a:r>
              <a:rPr lang="ko-KR" altLang="en-US" sz="1200" b="0" i="0" u="none" strike="noStrike" baseline="0" dirty="0">
                <a:latin typeface="GuardianSansGR-Regular"/>
              </a:rPr>
              <a:t>로 </a:t>
            </a:r>
            <a:r>
              <a:rPr lang="en-US" altLang="ko-KR" sz="1200" b="0" i="0" u="none" strike="noStrike" baseline="0" dirty="0">
                <a:latin typeface="GuardianSansGR-Regular"/>
              </a:rPr>
              <a:t>MVP </a:t>
            </a:r>
            <a:r>
              <a:rPr lang="ko-KR" altLang="en-US" sz="1200" b="0" i="0" u="none" strike="noStrike" baseline="0" dirty="0">
                <a:latin typeface="GuardianSansGR-Regular"/>
              </a:rPr>
              <a:t>가 없는 </a:t>
            </a:r>
            <a:r>
              <a:rPr lang="en-US" altLang="ko-KR" sz="1200" b="0" i="0" u="none" strike="noStrike" baseline="0" dirty="0">
                <a:latin typeface="GuardianSansGR-Regular"/>
              </a:rPr>
              <a:t>general population </a:t>
            </a:r>
            <a:r>
              <a:rPr lang="ko-KR" altLang="en-US" sz="1200" b="0" i="0" u="none" strike="noStrike" baseline="0" dirty="0">
                <a:latin typeface="GuardianSansGR-Regular"/>
              </a:rPr>
              <a:t>의</a:t>
            </a:r>
            <a:r>
              <a:rPr lang="en-US" altLang="ko-KR" sz="1200" b="0" i="0" u="none" strike="noStrike" baseline="0" dirty="0">
                <a:latin typeface="GuardianSansGR-Regular"/>
              </a:rPr>
              <a:t> </a:t>
            </a:r>
            <a:r>
              <a:rPr lang="ko-KR" altLang="en-US" sz="1200" b="0" i="0" u="none" strike="noStrike" baseline="0" dirty="0">
                <a:latin typeface="GuardianSansGR-Regular"/>
              </a:rPr>
              <a:t>약 </a:t>
            </a:r>
            <a:r>
              <a:rPr lang="en-US" altLang="ko-KR" sz="1200" b="0" i="0" u="none" strike="noStrike" baseline="0" dirty="0">
                <a:latin typeface="GuardianSansGR-Regular"/>
              </a:rPr>
              <a:t>3</a:t>
            </a:r>
            <a:r>
              <a:rPr lang="ko-KR" altLang="en-US" sz="1200" b="0" i="0" u="none" strike="noStrike" baseline="0" dirty="0">
                <a:latin typeface="GuardianSansGR-Regular"/>
              </a:rPr>
              <a:t>배 </a:t>
            </a:r>
            <a:r>
              <a:rPr lang="ko-KR" altLang="en-US" sz="1200" b="0" i="0" u="none" strike="noStrike" baseline="0" dirty="0" smtClean="0">
                <a:latin typeface="GuardianSansGR-Regular"/>
              </a:rPr>
              <a:t>정도였습니다</a:t>
            </a:r>
            <a:r>
              <a:rPr lang="en-US" altLang="ko-KR" sz="1200" b="0" i="0" u="none" strike="noStrike" baseline="0" dirty="0" smtClean="0">
                <a:latin typeface="GuardianSansGR-Regular"/>
              </a:rPr>
              <a:t>.</a:t>
            </a:r>
            <a:endParaRPr lang="en-US" altLang="ko-KR" sz="1200" b="0" i="0" u="none" strike="noStrike" baseline="0" dirty="0">
              <a:latin typeface="GuardianSansGR-Regular"/>
            </a:endParaRPr>
          </a:p>
          <a:p>
            <a:pPr algn="l"/>
            <a:endParaRPr lang="en-US" altLang="ko-KR" sz="1200" b="0" i="0" u="none" strike="noStrike" baseline="0" dirty="0">
              <a:latin typeface="GuardianSansGR-Regular"/>
            </a:endParaRPr>
          </a:p>
          <a:p>
            <a:pPr algn="l"/>
            <a:endParaRPr lang="en-US" altLang="ko-KR" sz="1200" b="0" i="0" u="none" strike="noStrike" baseline="0" dirty="0">
              <a:latin typeface="GuardianSansGR-Regular"/>
            </a:endParaRPr>
          </a:p>
          <a:p>
            <a:pPr algn="l"/>
            <a:endParaRPr lang="en-US" altLang="ko-KR" sz="1200" b="0" i="0" u="none" strike="noStrike" baseline="0" dirty="0">
              <a:latin typeface="GuardianSansGR-Regular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9C3B4-57EF-4C0C-B7EF-865D666495B4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7243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3AE95DC6-E249-4F3F-9EEA-892D5CA8112D}"/>
              </a:ext>
            </a:extLst>
          </p:cNvPr>
          <p:cNvGrpSpPr/>
          <p:nvPr userDrawn="1"/>
        </p:nvGrpSpPr>
        <p:grpSpPr>
          <a:xfrm>
            <a:off x="0" y="0"/>
            <a:ext cx="12192000" cy="1066800"/>
            <a:chOff x="0" y="0"/>
            <a:chExt cx="12192000" cy="1066800"/>
          </a:xfrm>
        </p:grpSpPr>
        <p:pic>
          <p:nvPicPr>
            <p:cNvPr id="8" name="그림 7" descr="하늘, 밤이(가) 표시된 사진&#10;&#10;자동 생성된 설명">
              <a:extLst>
                <a:ext uri="{FF2B5EF4-FFF2-40B4-BE49-F238E27FC236}">
                  <a16:creationId xmlns:a16="http://schemas.microsoft.com/office/drawing/2014/main" id="{3F4670F7-CB93-479A-9162-46FBB5F745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7" t="31653" r="5392" b="63317"/>
            <a:stretch/>
          </p:blipFill>
          <p:spPr>
            <a:xfrm>
              <a:off x="0" y="0"/>
              <a:ext cx="12192000" cy="1066800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4476B14D-9516-4191-B69C-8EAED5F1E8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306" b="41389"/>
            <a:stretch/>
          </p:blipFill>
          <p:spPr>
            <a:xfrm>
              <a:off x="156380" y="515127"/>
              <a:ext cx="2785085" cy="380774"/>
            </a:xfrm>
            <a:prstGeom prst="rect">
              <a:avLst/>
            </a:prstGeom>
          </p:spPr>
        </p:pic>
        <p:pic>
          <p:nvPicPr>
            <p:cNvPr id="10" name="그림 9" descr="텍스트이(가) 표시된 사진&#10;&#10;자동 생성된 설명">
              <a:extLst>
                <a:ext uri="{FF2B5EF4-FFF2-40B4-BE49-F238E27FC236}">
                  <a16:creationId xmlns:a16="http://schemas.microsoft.com/office/drawing/2014/main" id="{BEE26758-DDFD-44A9-BAFB-BD8DF2933A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3" b="33750"/>
            <a:stretch/>
          </p:blipFill>
          <p:spPr>
            <a:xfrm>
              <a:off x="156380" y="100429"/>
              <a:ext cx="1994706" cy="36933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333DC5-B1EA-48FB-B74F-23186FC02F94}"/>
                </a:ext>
              </a:extLst>
            </p:cNvPr>
            <p:cNvSpPr txBox="1"/>
            <p:nvPr/>
          </p:nvSpPr>
          <p:spPr>
            <a:xfrm>
              <a:off x="5981294" y="131206"/>
              <a:ext cx="61768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HY태고딕" panose="02030600000101010101" pitchFamily="18" charset="-127"/>
                  <a:cs typeface="Calibri" panose="020F0502020204030204" pitchFamily="34" charset="0"/>
                </a:rPr>
                <a:t>Session 2. New Concepts in Risk Stratification of Sudden Cardiac Death</a:t>
              </a:r>
              <a:endParaRPr lang="ko-KR" altLang="en-US" sz="1600" b="1" dirty="0">
                <a:solidFill>
                  <a:schemeClr val="bg1"/>
                </a:solidFill>
                <a:latin typeface="Calibri" panose="020F0502020204030204" pitchFamily="34" charset="0"/>
                <a:ea typeface="HY태고딕" panose="02030600000101010101" pitchFamily="18" charset="-127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4F7999-514E-4DBC-B603-EF48146FC999}"/>
                </a:ext>
              </a:extLst>
            </p:cNvPr>
            <p:cNvSpPr txBox="1"/>
            <p:nvPr/>
          </p:nvSpPr>
          <p:spPr>
            <a:xfrm>
              <a:off x="4270077" y="469761"/>
              <a:ext cx="788741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it-IT" altLang="ko-KR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HY태고딕" panose="02030600000101010101" pitchFamily="18" charset="-127"/>
                  <a:cs typeface="Calibri" panose="020F0502020204030204" pitchFamily="34" charset="0"/>
                </a:rPr>
                <a:t>SCD in Mitral Valve Prolapse</a:t>
              </a:r>
              <a:endParaRPr lang="ko-KR" alt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HY태고딕" panose="02030600000101010101" pitchFamily="18" charset="-127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0225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FFAC22C-9B84-4749-9641-F8F98DBAC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3A4AD53-2BBA-49D1-ACC2-308198F93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FDEA4BF-D8A0-4749-8B05-83BB6A900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8C94D-8A9A-4614-8F39-A77A1A5F8E13}" type="datetimeFigureOut">
              <a:rPr lang="ko-KR" altLang="en-US" smtClean="0"/>
              <a:t>2021-11-11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FC9843D-1868-4EB6-8ED8-361500655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468DE7F-661F-451A-A030-ED01F91BE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CFAFB-4259-4F25-ABC3-E6A41BF7E5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3331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74F1415-FE5A-4EA5-86AF-0D12E1EBF2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9817D7E-A061-4BCC-AEE3-D42FEB923D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C4D0840-94C2-40AB-98DA-5FBA6E4C9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8C94D-8A9A-4614-8F39-A77A1A5F8E13}" type="datetimeFigureOut">
              <a:rPr lang="ko-KR" altLang="en-US" smtClean="0"/>
              <a:t>2021-11-11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3EE405D-2A08-407B-9992-82D540EE3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9BD3661-5381-41C8-AD16-83FC4F03C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CFAFB-4259-4F25-ABC3-E6A41BF7E5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4020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92234C-44C2-4CC2-ADBB-5836E47EE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7C73D1D-E273-4C11-B2F7-F930C83780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66FAE14-5452-451B-9725-1AB76DE22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8C94D-8A9A-4614-8F39-A77A1A5F8E13}" type="datetimeFigureOut">
              <a:rPr lang="ko-KR" altLang="en-US" smtClean="0"/>
              <a:t>2021-11-11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F165904-4B8F-4A6C-9FA6-CC47BCF5E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AB42FC0-26B3-4A37-9ECE-C85330083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CFAFB-4259-4F25-ABC3-E6A41BF7E5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5160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BEE5678-F249-4304-A428-62EDD920C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A30D48F-9176-4E51-9F1D-EB558D965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E29D0BB-994B-443F-911B-594AB21F1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8C94D-8A9A-4614-8F39-A77A1A5F8E13}" type="datetimeFigureOut">
              <a:rPr lang="ko-KR" altLang="en-US" smtClean="0"/>
              <a:t>2021-11-11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64720E7-8C2D-49C4-857F-89E763C3F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4FFBB76-7780-4C61-9395-46DDB91F4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CFAFB-4259-4F25-ABC3-E6A41BF7E5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3364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690F6EA-4278-44CC-9AF6-A98E125C5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1AE37A3-F3FD-4610-A36C-9D891DCD60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9888E076-AA5F-4AEC-849F-2FFA826CEE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0739B6A-DB5E-47E2-8469-290A3D13A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8C94D-8A9A-4614-8F39-A77A1A5F8E13}" type="datetimeFigureOut">
              <a:rPr lang="ko-KR" altLang="en-US" smtClean="0"/>
              <a:t>2021-11-11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289DAE6-2CDF-4D52-9C65-FF06DBA8E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036CC8F-CA44-4C1D-9D55-E4D8914D8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CFAFB-4259-4F25-ABC3-E6A41BF7E5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3215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B49F400-E33C-49A5-895B-467E33124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330DC93-65EF-47C3-B570-EA5E39649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098F4F7C-2C57-4610-A658-3F77BBEA26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32AD058-197E-42F6-BD2C-3D947D3AD8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4481295A-F027-4797-B654-BDE174FCFF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2E633138-2062-4E9F-806A-34BF7B04A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8C94D-8A9A-4614-8F39-A77A1A5F8E13}" type="datetimeFigureOut">
              <a:rPr lang="ko-KR" altLang="en-US" smtClean="0"/>
              <a:t>2021-11-11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D7F6C29C-5BB3-4B52-847A-C27C92917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C2A1F6A5-A5B9-40F4-A2FC-6CDBA735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CFAFB-4259-4F25-ABC3-E6A41BF7E5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2958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3E0B4F4-2C0B-4074-9F0E-23E7FFD90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FC86F1A-9D9D-4E7A-927D-52209F6CC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8C94D-8A9A-4614-8F39-A77A1A5F8E13}" type="datetimeFigureOut">
              <a:rPr lang="ko-KR" altLang="en-US" smtClean="0"/>
              <a:t>2021-11-11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3323AFB1-79B1-4A84-B151-2B5080626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CC660F7A-B703-477C-A4CE-A19F61F11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CFAFB-4259-4F25-ABC3-E6A41BF7E5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5516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88E6BC7A-51A4-4A89-96F4-87FCE4985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8C94D-8A9A-4614-8F39-A77A1A5F8E13}" type="datetimeFigureOut">
              <a:rPr lang="ko-KR" altLang="en-US" smtClean="0"/>
              <a:t>2021-11-11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3D7A964B-C0F2-4BC7-95EB-33DB8435B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763D6F5-EC90-4F6F-A12D-A25237957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CFAFB-4259-4F25-ABC3-E6A41BF7E5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5949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3EF2138-6B12-44C6-B5AB-B984B3904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FD22BD4-94DC-44C3-B6DE-2975FFCD1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3909C73-C794-471B-A891-E4DDAEEC30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88C4779-143A-42D0-B866-DD5EE95E7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8C94D-8A9A-4614-8F39-A77A1A5F8E13}" type="datetimeFigureOut">
              <a:rPr lang="ko-KR" altLang="en-US" smtClean="0"/>
              <a:t>2021-11-11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58D6C37-9C10-4F5E-B002-E9B9A3E12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24CA10B-F9EC-423E-843B-E3AD95965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CFAFB-4259-4F25-ABC3-E6A41BF7E5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4861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11FC8CA-7436-49CB-AF9C-EC23A7B78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52AF6273-6778-4329-8FFB-2BC0786B22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B1DA7C9-B255-4452-8634-76924FAF5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6FB52A2-0AEC-42CB-962E-EB347D8DA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8C94D-8A9A-4614-8F39-A77A1A5F8E13}" type="datetimeFigureOut">
              <a:rPr lang="ko-KR" altLang="en-US" smtClean="0"/>
              <a:t>2021-11-11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3E349E6-2B84-4C63-AAE7-8095C43D0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FECC06E-5952-4FF9-B5BF-7479CC466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CFAFB-4259-4F25-ABC3-E6A41BF7E5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5759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FDC586CA-D969-4F5B-BB9D-C0C76BBFF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1F96468-A76C-46B0-8FAA-BCB38CFFB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8F4F029-1FB1-4610-AE15-FBD4D49D9A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8C94D-8A9A-4614-8F39-A77A1A5F8E13}" type="datetimeFigureOut">
              <a:rPr lang="ko-KR" altLang="en-US" smtClean="0"/>
              <a:t>2021-11-11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359D40A-A42D-4FF7-924B-A1B473B0AE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4374AF9-874F-49AC-BD35-F7B11C609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CFAFB-4259-4F25-ABC3-E6A41BF7E5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1361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12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microsoft.com/office/2011/relationships/inkAction" Target="../ink/inkAction8.xml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microsoft.com/office/2011/relationships/inkAction" Target="../ink/inkAction9.xml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microsoft.com/office/2011/relationships/inkAction" Target="../ink/inkAction10.xml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microsoft.com/office/2011/relationships/inkAction" Target="../ink/inkAction1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microsoft.com/office/2011/relationships/inkAction" Target="../ink/inkAction12.xml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microsoft.com/office/2011/relationships/inkAction" Target="../ink/inkAction13.xml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7" Type="http://schemas.microsoft.com/office/2011/relationships/inkAction" Target="../ink/inkAction1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microsoft.com/office/2011/relationships/inkAction" Target="../ink/inkAction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0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microsoft.com/office/2011/relationships/inkAction" Target="../ink/inkAction15.xml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2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microsoft.com/office/2011/relationships/inkAction" Target="../ink/inkAction16.xml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5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56.png"/><Relationship Id="rId5" Type="http://schemas.microsoft.com/office/2011/relationships/inkAction" Target="../ink/inkAction17.xml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4.png"/><Relationship Id="rId3" Type="http://schemas.microsoft.com/office/2007/relationships/media" Target="../media/media4.wmv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0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audio" Target="../media/media5.m4a"/><Relationship Id="rId11" Type="http://schemas.microsoft.com/office/2011/relationships/inkAction" Target="../ink/inkAction2.xml"/><Relationship Id="rId5" Type="http://schemas.microsoft.com/office/2007/relationships/media" Target="../media/media5.m4a"/><Relationship Id="rId10" Type="http://schemas.openxmlformats.org/officeDocument/2006/relationships/image" Target="../media/image9.png"/><Relationship Id="rId4" Type="http://schemas.openxmlformats.org/officeDocument/2006/relationships/video" Target="../media/media4.wmv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4.png"/><Relationship Id="rId3" Type="http://schemas.microsoft.com/office/2007/relationships/media" Target="../media/media7.wmv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3.png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audio" Target="../media/media8.m4a"/><Relationship Id="rId11" Type="http://schemas.microsoft.com/office/2011/relationships/inkAction" Target="../ink/inkAction3.xml"/><Relationship Id="rId5" Type="http://schemas.microsoft.com/office/2007/relationships/media" Target="../media/media8.m4a"/><Relationship Id="rId10" Type="http://schemas.openxmlformats.org/officeDocument/2006/relationships/image" Target="../media/image12.png"/><Relationship Id="rId4" Type="http://schemas.openxmlformats.org/officeDocument/2006/relationships/video" Target="../media/media7.wm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microsoft.com/office/2011/relationships/inkAction" Target="../ink/inkAction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11/relationships/inkAction" Target="../ink/inkAction5.xm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9.png"/><Relationship Id="rId5" Type="http://schemas.microsoft.com/office/2011/relationships/inkAction" Target="../ink/inkAction6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0.png"/><Relationship Id="rId5" Type="http://schemas.microsoft.com/office/2011/relationships/inkAction" Target="../ink/inkAction7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ADAFC6E9-40F8-410D-B8C9-394B53F33A72}"/>
              </a:ext>
            </a:extLst>
          </p:cNvPr>
          <p:cNvSpPr/>
          <p:nvPr/>
        </p:nvSpPr>
        <p:spPr>
          <a:xfrm>
            <a:off x="0" y="1933303"/>
            <a:ext cx="12188952" cy="1495697"/>
          </a:xfrm>
          <a:prstGeom prst="rect">
            <a:avLst/>
          </a:prstGeom>
          <a:solidFill>
            <a:srgbClr val="D7E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076426-69A1-470C-8ABF-4C36578374AD}"/>
              </a:ext>
            </a:extLst>
          </p:cNvPr>
          <p:cNvSpPr txBox="1"/>
          <p:nvPr/>
        </p:nvSpPr>
        <p:spPr>
          <a:xfrm>
            <a:off x="-1524" y="2419541"/>
            <a:ext cx="121935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ko-KR" sz="4200" b="1" dirty="0">
                <a:latin typeface="Calibri" panose="020F0502020204030204" pitchFamily="34" charset="0"/>
                <a:ea typeface="MICE고딕 OTF Bold" panose="00000800000000000000" pitchFamily="50" charset="-127"/>
                <a:cs typeface="Calibri" panose="020F0502020204030204" pitchFamily="34" charset="0"/>
              </a:rPr>
              <a:t>SCD in Mitral Valve Prolapse</a:t>
            </a:r>
            <a:endParaRPr lang="ko-KR" altLang="en-US" sz="4200" b="1" dirty="0">
              <a:latin typeface="Calibri" panose="020F0502020204030204" pitchFamily="34" charset="0"/>
              <a:ea typeface="MICE고딕 OTF Bold" panose="00000800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57BE2E-9B69-4D54-A320-8227760B23C2}"/>
              </a:ext>
            </a:extLst>
          </p:cNvPr>
          <p:cNvSpPr txBox="1"/>
          <p:nvPr/>
        </p:nvSpPr>
        <p:spPr>
          <a:xfrm>
            <a:off x="-1524" y="4758328"/>
            <a:ext cx="121935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>
                <a:latin typeface="HY태고딕" panose="02030600000101010101" pitchFamily="18" charset="-127"/>
                <a:ea typeface="HY태고딕" panose="02030600000101010101" pitchFamily="18" charset="-127"/>
              </a:rPr>
              <a:t>고려대학교 구로병원</a:t>
            </a:r>
            <a:endParaRPr lang="en-US" altLang="ko-KR" sz="2800" b="1" dirty="0">
              <a:latin typeface="HY태고딕" panose="02030600000101010101" pitchFamily="18" charset="-127"/>
              <a:ea typeface="HY태고딕" panose="02030600000101010101" pitchFamily="18" charset="-127"/>
            </a:endParaRPr>
          </a:p>
          <a:p>
            <a:pPr algn="ctr"/>
            <a:endParaRPr lang="en-US" altLang="ko-KR" sz="2800" b="1" dirty="0">
              <a:latin typeface="HY태고딕" panose="02030600000101010101" pitchFamily="18" charset="-127"/>
              <a:ea typeface="HY태고딕" panose="02030600000101010101" pitchFamily="18" charset="-127"/>
            </a:endParaRPr>
          </a:p>
          <a:p>
            <a:pPr algn="ctr"/>
            <a:r>
              <a:rPr lang="ko-KR" altLang="en-US" sz="2800" b="1" dirty="0" err="1">
                <a:latin typeface="HY태고딕" panose="02030600000101010101" pitchFamily="18" charset="-127"/>
                <a:ea typeface="HY태고딕" panose="02030600000101010101" pitchFamily="18" charset="-127"/>
              </a:rPr>
              <a:t>노승영</a:t>
            </a:r>
            <a:r>
              <a:rPr lang="ko-KR" altLang="en-US" sz="2800" b="1" dirty="0">
                <a:latin typeface="HY태고딕" panose="02030600000101010101" pitchFamily="18" charset="-127"/>
                <a:ea typeface="HY태고딕" panose="02030600000101010101" pitchFamily="18" charset="-127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1F75A5-9947-4005-A4DD-9DAC5F59C764}"/>
              </a:ext>
            </a:extLst>
          </p:cNvPr>
          <p:cNvSpPr txBox="1"/>
          <p:nvPr/>
        </p:nvSpPr>
        <p:spPr>
          <a:xfrm>
            <a:off x="-1" y="1594747"/>
            <a:ext cx="12188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MICE고딕 OTF" panose="00000800000000000000" pitchFamily="50" charset="-127"/>
                <a:cs typeface="Calibri" panose="020F0502020204030204" pitchFamily="34" charset="0"/>
              </a:rPr>
              <a:t>Session 2. New Concepts in Risk Stratification of Sudden Cardiac Death</a:t>
            </a:r>
          </a:p>
        </p:txBody>
      </p:sp>
      <p:pic>
        <p:nvPicPr>
          <p:cNvPr id="14" name="오디오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52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57"/>
    </mc:Choice>
    <mc:Fallback>
      <p:transition spd="slow" advTm="20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186F059-82BA-4A4A-B167-8C12A93D3163}"/>
              </a:ext>
            </a:extLst>
          </p:cNvPr>
          <p:cNvSpPr txBox="1"/>
          <p:nvPr/>
        </p:nvSpPr>
        <p:spPr>
          <a:xfrm>
            <a:off x="9989465" y="6469565"/>
            <a:ext cx="1407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i="1" dirty="0"/>
              <a:t>JACC</a:t>
            </a:r>
            <a:r>
              <a:rPr lang="ko-KR" altLang="en-US" sz="1200" dirty="0"/>
              <a:t> </a:t>
            </a:r>
            <a:r>
              <a:rPr lang="en-US" altLang="ko-KR" sz="1200" dirty="0"/>
              <a:t>1999</a:t>
            </a:r>
            <a:endParaRPr lang="ko-KR" altLang="en-US" sz="12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A3BE005-ABD6-433A-B472-B0F7EB02E1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144" y="3248014"/>
            <a:ext cx="4907219" cy="286196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9378FC2-3619-4E8E-A47D-B741495ACD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1135" y="1445138"/>
            <a:ext cx="7089729" cy="148255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57F692E-0843-427D-8F05-35D2039CBB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9040" y="3640489"/>
            <a:ext cx="2362235" cy="239513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87CD48CE-A0E9-4F19-A0FA-8ECBC7511C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4171" y="3684369"/>
            <a:ext cx="2218190" cy="246606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74E2B427-419F-4F8D-ADA1-74E8DEA45B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48558" y="3653571"/>
            <a:ext cx="2262522" cy="248877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0">
            <p14:nvContentPartPr>
              <p14:cNvPr id="3" name="잉크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077960" y="3905640"/>
              <a:ext cx="4956480" cy="1095480"/>
            </p14:xfrm>
          </p:contentPart>
        </mc:Choice>
        <mc:Fallback>
          <p:pic>
            <p:nvPicPr>
              <p:cNvPr id="3" name="잉크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068600" y="3896280"/>
                <a:ext cx="4975200" cy="11142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오디오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94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36"/>
    </mc:Choice>
    <mc:Fallback>
      <p:transition spd="slow" advTm="33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 txBox="1">
            <a:spLocks/>
          </p:cNvSpPr>
          <p:nvPr/>
        </p:nvSpPr>
        <p:spPr>
          <a:xfrm>
            <a:off x="6505996" y="2240281"/>
            <a:ext cx="5310083" cy="42824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§"/>
            </a:pP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Mean </a:t>
            </a:r>
            <a:r>
              <a:rPr lang="en-US" altLang="ko-KR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QTc</a:t>
            </a:r>
            <a:endParaRPr lang="en-US" altLang="ko-K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MVP group        480ms </a:t>
            </a:r>
          </a:p>
          <a:p>
            <a:pPr lvl="1" algn="just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Control group   380ms  </a:t>
            </a:r>
          </a:p>
          <a:p>
            <a:pPr lvl="1" algn="just">
              <a:buFont typeface="Wingdings" panose="05000000000000000000" pitchFamily="2" charset="2"/>
              <a:buChar char="§"/>
            </a:pPr>
            <a:endParaRPr lang="en-US" altLang="ko-K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Incidence of episodic arrhythmia</a:t>
            </a:r>
          </a:p>
          <a:p>
            <a:pPr lvl="1" algn="just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QT prolongation group    72% </a:t>
            </a:r>
          </a:p>
          <a:p>
            <a:pPr lvl="1" algn="just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Control group                 22.6%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en-US" altLang="ko-K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algn="just">
              <a:buNone/>
            </a:pPr>
            <a:endParaRPr lang="en-US" altLang="ko-K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en-US" altLang="ko-K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en-US" altLang="ko-K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en-US" altLang="ko-K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ko-KR" alt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49" y="1412512"/>
            <a:ext cx="5197795" cy="8277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직사각형 5"/>
          <p:cNvSpPr/>
          <p:nvPr/>
        </p:nvSpPr>
        <p:spPr bwMode="auto">
          <a:xfrm>
            <a:off x="6921815" y="1479732"/>
            <a:ext cx="306229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56 MVP  vs. 62 Control</a:t>
            </a:r>
            <a:endParaRPr kumimoji="0" lang="ko-KR" altLang="en-US" sz="2400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382" y="2348114"/>
            <a:ext cx="3839527" cy="328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내용 개체 틀 2"/>
          <p:cNvSpPr txBox="1">
            <a:spLocks/>
          </p:cNvSpPr>
          <p:nvPr/>
        </p:nvSpPr>
        <p:spPr bwMode="auto">
          <a:xfrm>
            <a:off x="853440" y="5794055"/>
            <a:ext cx="5424805" cy="894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u"/>
              <a:defRPr sz="2400" b="1">
                <a:solidFill>
                  <a:schemeClr val="folHlink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n"/>
              <a:defRPr sz="105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1050">
                <a:solidFill>
                  <a:schemeClr val="tx1"/>
                </a:solidFill>
                <a:latin typeface="+mn-lt"/>
              </a:defRPr>
            </a:lvl6pPr>
            <a:lvl7pPr marL="2228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1050">
                <a:solidFill>
                  <a:schemeClr val="tx1"/>
                </a:solidFill>
                <a:latin typeface="+mn-lt"/>
              </a:defRPr>
            </a:lvl7pPr>
            <a:lvl8pPr marL="25717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1050">
                <a:solidFill>
                  <a:schemeClr val="tx1"/>
                </a:solidFill>
                <a:latin typeface="+mn-lt"/>
              </a:defRPr>
            </a:lvl8pPr>
            <a:lvl9pPr marL="2914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105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buFont typeface="Wingdings" panose="05000000000000000000" pitchFamily="2" charset="2"/>
              <a:buChar char="§"/>
            </a:pPr>
            <a:r>
              <a:rPr lang="en-US" altLang="ko-KR" sz="2200" kern="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Delayed repolarization abnormalities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altLang="ko-KR" sz="2200" kern="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Maybe due to increased autonomic tone</a:t>
            </a:r>
          </a:p>
        </p:txBody>
      </p:sp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070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76"/>
    </mc:Choice>
    <mc:Fallback>
      <p:transition spd="slow" advTm="19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4">
            <a:extLst>
              <a:ext uri="{FF2B5EF4-FFF2-40B4-BE49-F238E27FC236}">
                <a16:creationId xmlns:a16="http://schemas.microsoft.com/office/drawing/2014/main" id="{C29C1528-287C-433C-AFAB-33F38600D2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872422"/>
              </p:ext>
            </p:extLst>
          </p:nvPr>
        </p:nvGraphicFramePr>
        <p:xfrm>
          <a:off x="314499" y="1209963"/>
          <a:ext cx="11563002" cy="532892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854334">
                  <a:extLst>
                    <a:ext uri="{9D8B030D-6E8A-4147-A177-3AD203B41FA5}">
                      <a16:colId xmlns:a16="http://schemas.microsoft.com/office/drawing/2014/main" val="2968683545"/>
                    </a:ext>
                  </a:extLst>
                </a:gridCol>
                <a:gridCol w="3854334">
                  <a:extLst>
                    <a:ext uri="{9D8B030D-6E8A-4147-A177-3AD203B41FA5}">
                      <a16:colId xmlns:a16="http://schemas.microsoft.com/office/drawing/2014/main" val="1955041694"/>
                    </a:ext>
                  </a:extLst>
                </a:gridCol>
                <a:gridCol w="3854334">
                  <a:extLst>
                    <a:ext uri="{9D8B030D-6E8A-4147-A177-3AD203B41FA5}">
                      <a16:colId xmlns:a16="http://schemas.microsoft.com/office/drawing/2014/main" val="3718198715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MVP-related factors</a:t>
                      </a:r>
                      <a:endParaRPr lang="ko-KR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MVP-unrelated factors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7441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/>
                        <a:t>Valve</a:t>
                      </a:r>
                      <a:endParaRPr lang="ko-KR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/>
                        <a:t>Left ventricle</a:t>
                      </a:r>
                      <a:endParaRPr lang="ko-KR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331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Elongated mitral leaflet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Excessive papillary muscle traction by the prolapsing leaflets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Autonomic nervous system dysfunction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580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err="1"/>
                        <a:t>Bileaflet</a:t>
                      </a:r>
                      <a:r>
                        <a:rPr lang="en-US" altLang="ko-KR" sz="1600" dirty="0"/>
                        <a:t> MVP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Mechanical stimulation of the endocardium by elongated chordae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Conduction system abnormalities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5341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Mitral annulus dilatation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Endocardial friction lesions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Long QT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810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Mitral annulus disjunction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Connective tissue myxoid changes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Cardiomyopathy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223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Mitral annulus hypermobility/curling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Myocardial ischemia due to platelet/fibrin microembolization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Purkinje fibers ectopy foci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1755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Diastolic depolarization of muscle fibers in redundant leaflets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err="1"/>
                        <a:t>Fibromusclular</a:t>
                      </a:r>
                      <a:r>
                        <a:rPr lang="en-US" altLang="ko-KR" sz="1600" dirty="0"/>
                        <a:t> dysplasia of small coronary arteries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33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Spontaneous chordal rupture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LV fibrosis at the level of papillary muscles/</a:t>
                      </a:r>
                      <a:r>
                        <a:rPr lang="en-US" altLang="ko-KR" sz="1600" dirty="0" err="1"/>
                        <a:t>postero</a:t>
                      </a:r>
                      <a:r>
                        <a:rPr lang="en-US" altLang="ko-KR" sz="1600" dirty="0"/>
                        <a:t>-basal wall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539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LV remodeling due to mitral regurgitation with volume overload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695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QT dispersion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3437058"/>
                  </a:ext>
                </a:extLst>
              </a:tr>
            </a:tbl>
          </a:graphicData>
        </a:graphic>
      </p:graphicFrame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72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98"/>
    </mc:Choice>
    <mc:Fallback>
      <p:transition spd="slow" advTm="22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891BA6E-37B6-4278-A57C-73FA2F4985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385" b="4831"/>
          <a:stretch/>
        </p:blipFill>
        <p:spPr>
          <a:xfrm>
            <a:off x="1320506" y="1108710"/>
            <a:ext cx="9671824" cy="5620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70B096-787A-42D2-93C9-087B7B42CBEA}"/>
              </a:ext>
            </a:extLst>
          </p:cNvPr>
          <p:cNvSpPr txBox="1"/>
          <p:nvPr/>
        </p:nvSpPr>
        <p:spPr>
          <a:xfrm>
            <a:off x="10037090" y="6452371"/>
            <a:ext cx="1407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i="1" dirty="0"/>
              <a:t>Heart 2019</a:t>
            </a:r>
            <a:endParaRPr lang="ko-KR" alt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4F4681-FEBE-4C71-BA7C-E7A3A2FF37B7}"/>
              </a:ext>
            </a:extLst>
          </p:cNvPr>
          <p:cNvSpPr txBox="1"/>
          <p:nvPr/>
        </p:nvSpPr>
        <p:spPr>
          <a:xfrm>
            <a:off x="507252" y="1339005"/>
            <a:ext cx="108495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200" b="1" dirty="0">
                <a:latin typeface="Calibri" panose="020F0502020204030204" pitchFamily="34" charset="0"/>
                <a:cs typeface="Calibri" panose="020F0502020204030204" pitchFamily="34" charset="0"/>
              </a:rPr>
              <a:t>Pathophysiology</a:t>
            </a:r>
            <a:endParaRPr lang="ko-KR" altLang="en-US" sz="4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5" name="잉크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54520" y="1128600"/>
              <a:ext cx="8343000" cy="4132080"/>
            </p14:xfrm>
          </p:contentPart>
        </mc:Choice>
        <mc:Fallback>
          <p:pic>
            <p:nvPicPr>
              <p:cNvPr id="5" name="잉크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45160" y="1119240"/>
                <a:ext cx="8361720" cy="41508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오디오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80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493"/>
    </mc:Choice>
    <mc:Fallback>
      <p:transition spd="slow" advTm="66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406FDF0-9FA7-4078-8441-B913AEB8F0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3897" y="1140232"/>
            <a:ext cx="6763855" cy="5256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5668F4-8C83-4BB5-98E6-36B951CA8402}"/>
              </a:ext>
            </a:extLst>
          </p:cNvPr>
          <p:cNvSpPr txBox="1"/>
          <p:nvPr/>
        </p:nvSpPr>
        <p:spPr>
          <a:xfrm>
            <a:off x="9989465" y="6469565"/>
            <a:ext cx="1407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i="1" dirty="0"/>
              <a:t>Circulation 2019</a:t>
            </a:r>
            <a:endParaRPr lang="ko-KR" altLang="en-US" sz="120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잉크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619000" y="1151280"/>
              <a:ext cx="5802840" cy="4437000"/>
            </p14:xfrm>
          </p:contentPart>
        </mc:Choice>
        <mc:Fallback>
          <p:pic>
            <p:nvPicPr>
              <p:cNvPr id="3" name="잉크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09640" y="1141920"/>
                <a:ext cx="5821560" cy="44557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오디오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43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601"/>
    </mc:Choice>
    <mc:Fallback>
      <p:transition spd="slow" advTm="65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76AA783-0AA5-4A7D-8F7C-2064D52045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068" y="2788464"/>
            <a:ext cx="7546430" cy="36133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64E82E-CC01-403E-A0C2-AE38C3CCA06C}"/>
              </a:ext>
            </a:extLst>
          </p:cNvPr>
          <p:cNvSpPr txBox="1"/>
          <p:nvPr/>
        </p:nvSpPr>
        <p:spPr>
          <a:xfrm>
            <a:off x="9989465" y="6469565"/>
            <a:ext cx="1407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i="1" dirty="0"/>
              <a:t>Circulation 2019</a:t>
            </a:r>
            <a:endParaRPr lang="ko-KR" alt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5B7F32-216B-4274-AFE1-71597FF6B1DB}"/>
              </a:ext>
            </a:extLst>
          </p:cNvPr>
          <p:cNvSpPr txBox="1"/>
          <p:nvPr/>
        </p:nvSpPr>
        <p:spPr>
          <a:xfrm>
            <a:off x="853079" y="1276594"/>
            <a:ext cx="10849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3200" b="1" dirty="0">
                <a:latin typeface="Calibri" panose="020F0502020204030204" pitchFamily="34" charset="0"/>
                <a:cs typeface="Calibri" panose="020F0502020204030204" pitchFamily="34" charset="0"/>
              </a:rPr>
              <a:t>Measurement</a:t>
            </a:r>
            <a:r>
              <a:rPr lang="ko-KR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3200" b="1" dirty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ko-KR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3200" b="1" dirty="0">
                <a:latin typeface="Calibri" panose="020F0502020204030204" pitchFamily="34" charset="0"/>
                <a:cs typeface="Calibri" panose="020F0502020204030204" pitchFamily="34" charset="0"/>
              </a:rPr>
              <a:t>mitral annulus disjunction (MAD)</a:t>
            </a:r>
            <a:endParaRPr lang="en-US" altLang="ko-KR" sz="3200" b="1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791A69-57B7-419F-96D6-CC8DDC7E2619}"/>
              </a:ext>
            </a:extLst>
          </p:cNvPr>
          <p:cNvSpPr txBox="1"/>
          <p:nvPr/>
        </p:nvSpPr>
        <p:spPr>
          <a:xfrm>
            <a:off x="4611414" y="4644837"/>
            <a:ext cx="7278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b="1" dirty="0">
                <a:latin typeface="Calibri" panose="020F0502020204030204" pitchFamily="34" charset="0"/>
                <a:cs typeface="Calibri" panose="020F0502020204030204" pitchFamily="34" charset="0"/>
              </a:rPr>
              <a:t>MAD</a:t>
            </a:r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52871D-4DB0-4614-A2AC-331F7FFA7284}"/>
              </a:ext>
            </a:extLst>
          </p:cNvPr>
          <p:cNvSpPr txBox="1"/>
          <p:nvPr/>
        </p:nvSpPr>
        <p:spPr>
          <a:xfrm>
            <a:off x="7801303" y="5212074"/>
            <a:ext cx="7278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MAD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A78E5368-F0BF-4266-B9A4-7743A87C40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4498" y="2883056"/>
            <a:ext cx="3788487" cy="343489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3" name="잉크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40120" y="1884960"/>
              <a:ext cx="7056000" cy="3703320"/>
            </p14:xfrm>
          </p:contentPart>
        </mc:Choice>
        <mc:Fallback>
          <p:pic>
            <p:nvPicPr>
              <p:cNvPr id="3" name="잉크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30760" y="1875600"/>
                <a:ext cx="7074720" cy="372204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오디오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48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17"/>
    </mc:Choice>
    <mc:Fallback>
      <p:transition spd="slow" advTm="44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4F4681-FEBE-4C71-BA7C-E7A3A2FF37B7}"/>
              </a:ext>
            </a:extLst>
          </p:cNvPr>
          <p:cNvSpPr txBox="1"/>
          <p:nvPr/>
        </p:nvSpPr>
        <p:spPr>
          <a:xfrm>
            <a:off x="750013" y="1160980"/>
            <a:ext cx="10849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32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The Pickelhaube Sign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6E0F226-6B5C-4908-9354-1706CBC28B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405" b="14231"/>
          <a:stretch/>
        </p:blipFill>
        <p:spPr>
          <a:xfrm>
            <a:off x="2443797" y="1899644"/>
            <a:ext cx="7020158" cy="490685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잉크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856240" y="3747600"/>
              <a:ext cx="6186600" cy="2122920"/>
            </p14:xfrm>
          </p:contentPart>
        </mc:Choice>
        <mc:Fallback>
          <p:pic>
            <p:nvPicPr>
              <p:cNvPr id="4" name="잉크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46880" y="3738240"/>
                <a:ext cx="6205320" cy="21416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오디오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87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98"/>
    </mc:Choice>
    <mc:Fallback>
      <p:transition spd="slow" advTm="28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4F4681-FEBE-4C71-BA7C-E7A3A2FF37B7}"/>
              </a:ext>
            </a:extLst>
          </p:cNvPr>
          <p:cNvSpPr txBox="1"/>
          <p:nvPr/>
        </p:nvSpPr>
        <p:spPr>
          <a:xfrm>
            <a:off x="750013" y="1160980"/>
            <a:ext cx="10849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32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Speckle-Tracking Doppler </a:t>
            </a:r>
            <a:endParaRPr lang="ko-KR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EA03FB4-6847-430D-A6FC-97443D100D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360" r="65391" b="2034"/>
          <a:stretch/>
        </p:blipFill>
        <p:spPr>
          <a:xfrm>
            <a:off x="2011318" y="1949504"/>
            <a:ext cx="4084682" cy="4414397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2DFB6159-B5B3-4AA6-9D18-5E873545C0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031" b="52905"/>
          <a:stretch/>
        </p:blipFill>
        <p:spPr>
          <a:xfrm>
            <a:off x="6275671" y="1927680"/>
            <a:ext cx="3975933" cy="45071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1A53B7-F82B-450A-AFAD-D0A1554A4E7B}"/>
              </a:ext>
            </a:extLst>
          </p:cNvPr>
          <p:cNvSpPr txBox="1"/>
          <p:nvPr/>
        </p:nvSpPr>
        <p:spPr>
          <a:xfrm>
            <a:off x="2011318" y="1949504"/>
            <a:ext cx="41493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Myocardial work index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D39618-672F-48E6-BA49-6A689CA55744}"/>
              </a:ext>
            </a:extLst>
          </p:cNvPr>
          <p:cNvSpPr txBox="1"/>
          <p:nvPr/>
        </p:nvSpPr>
        <p:spPr>
          <a:xfrm>
            <a:off x="6102267" y="1954753"/>
            <a:ext cx="41493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Strain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8" name="잉크 7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002760" y="1749600"/>
              <a:ext cx="7688160" cy="4685400"/>
            </p14:xfrm>
          </p:contentPart>
        </mc:Choice>
        <mc:Fallback>
          <p:pic>
            <p:nvPicPr>
              <p:cNvPr id="8" name="잉크 7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93400" y="1740240"/>
                <a:ext cx="7706880" cy="47041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오디오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30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69"/>
    </mc:Choice>
    <mc:Fallback>
      <p:transition spd="slow" advTm="25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14429D-8460-460E-ABDA-A9B131094ABC}"/>
              </a:ext>
            </a:extLst>
          </p:cNvPr>
          <p:cNvSpPr txBox="1"/>
          <p:nvPr/>
        </p:nvSpPr>
        <p:spPr>
          <a:xfrm>
            <a:off x="9960589" y="6450314"/>
            <a:ext cx="1407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i="1" dirty="0"/>
              <a:t>Circulation 2015</a:t>
            </a:r>
            <a:endParaRPr lang="ko-KR" altLang="en-US" sz="12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48634D6-180D-4141-9330-F66D62F627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31" r="40737" b="54830"/>
          <a:stretch/>
        </p:blipFill>
        <p:spPr>
          <a:xfrm>
            <a:off x="242114" y="2387065"/>
            <a:ext cx="3885909" cy="301973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A6AE4BE-5248-4F2D-892E-67132903FD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787" t="2286"/>
          <a:stretch/>
        </p:blipFill>
        <p:spPr>
          <a:xfrm>
            <a:off x="7821865" y="2503578"/>
            <a:ext cx="4128021" cy="288998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44BFD2E-7DF8-4920-9F9C-DCB5878B2C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86" t="50144" r="41898"/>
          <a:stretch/>
        </p:blipFill>
        <p:spPr>
          <a:xfrm>
            <a:off x="4251670" y="2503578"/>
            <a:ext cx="3333037" cy="29032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BE893B-A17B-49A9-82F4-6F00C44AC5B8}"/>
              </a:ext>
            </a:extLst>
          </p:cNvPr>
          <p:cNvSpPr txBox="1"/>
          <p:nvPr/>
        </p:nvSpPr>
        <p:spPr>
          <a:xfrm>
            <a:off x="750013" y="1160980"/>
            <a:ext cx="10849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ko-KR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3200" b="1" dirty="0">
                <a:latin typeface="Calibri" panose="020F0502020204030204" pitchFamily="34" charset="0"/>
                <a:cs typeface="Calibri" panose="020F0502020204030204" pitchFamily="34" charset="0"/>
              </a:rPr>
              <a:t>role of Cardiac MR</a:t>
            </a:r>
            <a:endParaRPr lang="ko-KR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5" name="잉크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57720" y="3296160"/>
              <a:ext cx="4866120" cy="1242360"/>
            </p14:xfrm>
          </p:contentPart>
        </mc:Choice>
        <mc:Fallback>
          <p:pic>
            <p:nvPicPr>
              <p:cNvPr id="5" name="잉크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48360" y="3286800"/>
                <a:ext cx="4884840" cy="12610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오디오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45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08"/>
    </mc:Choice>
    <mc:Fallback>
      <p:transition spd="slow" advTm="21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4F4681-FEBE-4C71-BA7C-E7A3A2FF37B7}"/>
              </a:ext>
            </a:extLst>
          </p:cNvPr>
          <p:cNvSpPr txBox="1"/>
          <p:nvPr/>
        </p:nvSpPr>
        <p:spPr>
          <a:xfrm>
            <a:off x="750013" y="1160980"/>
            <a:ext cx="10849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The role of Cardiac MR in catheter ablation</a:t>
            </a:r>
            <a:endParaRPr lang="ko-KR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7FED118-082D-4651-A4FE-329EEB835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327" y="1878280"/>
            <a:ext cx="5130667" cy="155072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6B84608A-E24D-4ACC-A19F-6A1032226D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4661"/>
          <a:stretch/>
        </p:blipFill>
        <p:spPr>
          <a:xfrm>
            <a:off x="5792994" y="1745755"/>
            <a:ext cx="6159327" cy="31957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4B43EEDA-88A6-41CD-915E-45B431315F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942" t="65245" r="12950"/>
          <a:stretch/>
        </p:blipFill>
        <p:spPr>
          <a:xfrm>
            <a:off x="750013" y="3966262"/>
            <a:ext cx="6557817" cy="2442133"/>
          </a:xfrm>
          <a:prstGeom prst="rect">
            <a:avLst/>
          </a:prstGeom>
        </p:spPr>
      </p:pic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11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67"/>
    </mc:Choice>
    <mc:Fallback>
      <p:transition spd="slow" advTm="9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4"/>
          <p:cNvSpPr txBox="1">
            <a:spLocks/>
          </p:cNvSpPr>
          <p:nvPr/>
        </p:nvSpPr>
        <p:spPr>
          <a:xfrm>
            <a:off x="688403" y="1541596"/>
            <a:ext cx="8446072" cy="552513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200" b="1" dirty="0">
                <a:latin typeface="Calibri" panose="020F0502020204030204" pitchFamily="34" charset="0"/>
                <a:cs typeface="Calibri" panose="020F0502020204030204" pitchFamily="34" charset="0"/>
              </a:rPr>
              <a:t>Female / 26 YO</a:t>
            </a:r>
            <a:endParaRPr lang="ko-KR" altLang="en-US" sz="4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내용 개체 틀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6578" y="2616624"/>
            <a:ext cx="7518843" cy="4108969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483" y="1019080"/>
            <a:ext cx="6681185" cy="1597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7" name="잉크 6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247520" y="2889720"/>
              <a:ext cx="90720" cy="147240"/>
            </p14:xfrm>
          </p:contentPart>
        </mc:Choice>
        <mc:Fallback>
          <p:pic>
            <p:nvPicPr>
              <p:cNvPr id="7" name="잉크 6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38160" y="2880360"/>
                <a:ext cx="109440" cy="16596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오디오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01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67"/>
    </mc:Choice>
    <mc:Fallback>
      <p:transition spd="slow" advTm="16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A1E5697-E628-43B8-8243-6553FAA095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87" y="1258389"/>
            <a:ext cx="10639425" cy="5334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7" name="잉크 6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40120" y="2189880"/>
              <a:ext cx="9833040" cy="3522600"/>
            </p14:xfrm>
          </p:contentPart>
        </mc:Choice>
        <mc:Fallback>
          <p:pic>
            <p:nvPicPr>
              <p:cNvPr id="7" name="잉크 6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30760" y="2180520"/>
                <a:ext cx="9851760" cy="354132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오디오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63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78"/>
    </mc:Choice>
    <mc:Fallback>
      <p:transition spd="slow" advTm="24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4F4681-FEBE-4C71-BA7C-E7A3A2FF37B7}"/>
              </a:ext>
            </a:extLst>
          </p:cNvPr>
          <p:cNvSpPr txBox="1"/>
          <p:nvPr/>
        </p:nvSpPr>
        <p:spPr>
          <a:xfrm>
            <a:off x="750013" y="1160980"/>
            <a:ext cx="10849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/>
              <a:t>Management of SCA complicating MVP</a:t>
            </a:r>
            <a:endParaRPr lang="ko-KR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1612327" y="1452564"/>
            <a:ext cx="10064480" cy="51262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endParaRPr lang="en-US" altLang="ko-K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Implantable cardioverter-defibrillator</a:t>
            </a:r>
            <a:r>
              <a:rPr lang="ko-KR" altLang="en-US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(Class I)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Mitral valve surgery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altLang="ko-K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altLang="ko-K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altLang="ko-K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ko-KR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Surgical</a:t>
            </a:r>
            <a:r>
              <a:rPr lang="ko-KR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ko-KR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correction</a:t>
            </a:r>
            <a:r>
              <a:rPr lang="ko-KR" altLang="en-US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ko-KR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bileaflet</a:t>
            </a:r>
            <a:r>
              <a:rPr lang="ko-KR" altLang="en-US" dirty="0">
                <a:latin typeface="Calibri" panose="020F0502020204030204" pitchFamily="34" charset="0"/>
                <a:cs typeface="Calibri" panose="020F0502020204030204" pitchFamily="34" charset="0"/>
              </a:rPr>
              <a:t> MVP </a:t>
            </a:r>
            <a:r>
              <a:rPr lang="ko-KR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has</a:t>
            </a:r>
            <a:r>
              <a:rPr lang="ko-KR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ko-KR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been</a:t>
            </a:r>
            <a:r>
              <a:rPr lang="ko-KR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ko-KR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reported</a:t>
            </a:r>
            <a:r>
              <a:rPr lang="ko-KR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ko-KR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ko-KR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ko-KR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reduce</a:t>
            </a:r>
            <a:r>
              <a:rPr lang="ko-KR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ko-KR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ko-KR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ko-KR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incidence</a:t>
            </a:r>
            <a:r>
              <a:rPr lang="ko-KR" altLang="en-US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ko-KR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malignant</a:t>
            </a:r>
            <a:r>
              <a:rPr lang="ko-KR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ko-KR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arrhythmias</a:t>
            </a:r>
            <a:r>
              <a:rPr lang="ko-KR" altLang="en-US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ko-KR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appropriate</a:t>
            </a:r>
            <a:r>
              <a:rPr lang="ko-KR" altLang="en-US" dirty="0">
                <a:latin typeface="Calibri" panose="020F0502020204030204" pitchFamily="34" charset="0"/>
                <a:cs typeface="Calibri" panose="020F0502020204030204" pitchFamily="34" charset="0"/>
              </a:rPr>
              <a:t> ICD </a:t>
            </a:r>
            <a:r>
              <a:rPr lang="ko-KR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shocks</a:t>
            </a:r>
            <a:r>
              <a:rPr lang="ko-KR" alt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ko-KR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but</a:t>
            </a:r>
            <a:r>
              <a:rPr lang="ko-KR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ko-KR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whether</a:t>
            </a:r>
            <a:r>
              <a:rPr lang="ko-KR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ko-KR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ko-KR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ko-KR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intervention</a:t>
            </a:r>
            <a:r>
              <a:rPr lang="ko-KR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ko-KR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decreases</a:t>
            </a:r>
            <a:r>
              <a:rPr lang="ko-KR" altLang="en-US" dirty="0">
                <a:latin typeface="Calibri" panose="020F0502020204030204" pitchFamily="34" charset="0"/>
                <a:cs typeface="Calibri" panose="020F0502020204030204" pitchFamily="34" charset="0"/>
              </a:rPr>
              <a:t> SCD </a:t>
            </a:r>
            <a:r>
              <a:rPr lang="ko-KR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ko-KR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ko-KR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unknown</a:t>
            </a:r>
            <a:r>
              <a:rPr lang="ko-KR" altLang="en-U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lvl="1"/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 2015 ESC, 2017 AHA guideline 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No comment</a:t>
            </a:r>
            <a:endParaRPr lang="en-US" altLang="ko-K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06D2411B-740F-444A-B48C-60F8799A0D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191" y="2544606"/>
            <a:ext cx="4955963" cy="1688366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C4DE35FB-66F9-48A3-9869-E1B931F1A689}"/>
              </a:ext>
            </a:extLst>
          </p:cNvPr>
          <p:cNvSpPr/>
          <p:nvPr/>
        </p:nvSpPr>
        <p:spPr bwMode="auto">
          <a:xfrm>
            <a:off x="5863707" y="2634166"/>
            <a:ext cx="361902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AHA 2006 Guideline</a:t>
            </a:r>
            <a:r>
              <a:rPr kumimoji="0" lang="en-US" altLang="ko-KR" sz="12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for </a:t>
            </a:r>
            <a:r>
              <a:rPr lang="en-US" altLang="ko-KR" sz="1200" i="1" dirty="0">
                <a:latin typeface="Calibri" panose="020F0502020204030204" pitchFamily="34" charset="0"/>
              </a:rPr>
              <a:t>VA and SCD</a:t>
            </a:r>
            <a:endParaRPr kumimoji="0" lang="ko-KR" altLang="en-US" sz="12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12" name="잉크 1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607840" y="5610600"/>
              <a:ext cx="5384880" cy="564480"/>
            </p14:xfrm>
          </p:contentPart>
        </mc:Choice>
        <mc:Fallback>
          <p:pic>
            <p:nvPicPr>
              <p:cNvPr id="12" name="잉크 1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98480" y="5601240"/>
                <a:ext cx="5403600" cy="58320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오디오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64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40"/>
    </mc:Choice>
    <mc:Fallback>
      <p:transition spd="slow" advTm="31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4F4681-FEBE-4C71-BA7C-E7A3A2FF37B7}"/>
              </a:ext>
            </a:extLst>
          </p:cNvPr>
          <p:cNvSpPr txBox="1"/>
          <p:nvPr/>
        </p:nvSpPr>
        <p:spPr>
          <a:xfrm>
            <a:off x="750013" y="1160980"/>
            <a:ext cx="10849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Catheter ablation </a:t>
            </a:r>
            <a:endParaRPr lang="ko-KR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2E4CC83-CA4A-41DD-B875-1EF5FF9A9F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100" y="1861120"/>
            <a:ext cx="6207712" cy="156788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C548E17-C1EA-493E-8A51-F37164B653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846" y="3313636"/>
            <a:ext cx="6600177" cy="32944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A881DE-06C8-4BE4-A3F5-B316AE594852}"/>
              </a:ext>
            </a:extLst>
          </p:cNvPr>
          <p:cNvSpPr txBox="1"/>
          <p:nvPr/>
        </p:nvSpPr>
        <p:spPr>
          <a:xfrm>
            <a:off x="5470988" y="6581001"/>
            <a:ext cx="1407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i="1" dirty="0"/>
              <a:t>Circ AE 2016</a:t>
            </a:r>
            <a:endParaRPr lang="ko-KR" altLang="en-US" sz="1200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3B71374-FA3E-4426-B537-7244995AF7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2023" y="2689294"/>
            <a:ext cx="5082156" cy="40218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1374D5-E167-4EC5-AC23-B4A44E04B4E1}"/>
              </a:ext>
            </a:extLst>
          </p:cNvPr>
          <p:cNvSpPr txBox="1"/>
          <p:nvPr/>
        </p:nvSpPr>
        <p:spPr>
          <a:xfrm>
            <a:off x="10384472" y="6572606"/>
            <a:ext cx="1407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i="1" dirty="0"/>
              <a:t>PACE</a:t>
            </a:r>
            <a:r>
              <a:rPr lang="ko-KR" altLang="en-US" sz="1200" i="1" dirty="0"/>
              <a:t> </a:t>
            </a:r>
            <a:r>
              <a:rPr lang="en-US" altLang="ko-KR" sz="1200" i="1" dirty="0"/>
              <a:t>2020</a:t>
            </a:r>
            <a:endParaRPr lang="ko-KR" altLang="en-US" sz="1200" dirty="0"/>
          </a:p>
        </p:txBody>
      </p:sp>
      <p:pic>
        <p:nvPicPr>
          <p:cNvPr id="13" name="오디오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899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26"/>
    </mc:Choice>
    <mc:Fallback>
      <p:transition spd="slow" advTm="21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4F4681-FEBE-4C71-BA7C-E7A3A2FF37B7}"/>
              </a:ext>
            </a:extLst>
          </p:cNvPr>
          <p:cNvSpPr txBox="1"/>
          <p:nvPr/>
        </p:nvSpPr>
        <p:spPr>
          <a:xfrm>
            <a:off x="750014" y="1218731"/>
            <a:ext cx="10849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  <a:endParaRPr lang="ko-KR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DA5BC9-6B17-4DEA-84AD-2A619EA2009B}"/>
              </a:ext>
            </a:extLst>
          </p:cNvPr>
          <p:cNvSpPr txBox="1"/>
          <p:nvPr/>
        </p:nvSpPr>
        <p:spPr>
          <a:xfrm>
            <a:off x="750014" y="2025869"/>
            <a:ext cx="1084951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en-US" altLang="ko-KR" sz="2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The association of SCD with MVP is revealed, the challenge remains designing stratification models that can identify patients at risk and predict arrhythmogenic events. </a:t>
            </a:r>
          </a:p>
          <a:p>
            <a:pPr marL="514350" indent="-514350" algn="l">
              <a:buFont typeface="+mj-lt"/>
              <a:buAutoNum type="arabicPeriod"/>
            </a:pPr>
            <a:endParaRPr lang="en-US" altLang="ko-KR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US" altLang="ko-KR" sz="2600" dirty="0">
                <a:latin typeface="Calibri" panose="020F0502020204030204" pitchFamily="34" charset="0"/>
                <a:cs typeface="Calibri" panose="020F0502020204030204" pitchFamily="34" charset="0"/>
              </a:rPr>
              <a:t>In addition to the previously known clinical symptom, regurgitation degree and the abnormal QT, new echocardiographic and MRI marker have recently been used to measure risk.</a:t>
            </a:r>
          </a:p>
          <a:p>
            <a:pPr marL="514350" indent="-514350" algn="l">
              <a:buFont typeface="+mj-lt"/>
              <a:buAutoNum type="arabicPeriod"/>
            </a:pPr>
            <a:endParaRPr lang="en-US" altLang="ko-KR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US" altLang="ko-KR" sz="2600" dirty="0">
                <a:latin typeface="Calibri" panose="020F0502020204030204" pitchFamily="34" charset="0"/>
                <a:cs typeface="Calibri" panose="020F0502020204030204" pitchFamily="34" charset="0"/>
              </a:rPr>
              <a:t>It is necessary to examine risk factors related to SCD when treating MVP patients.</a:t>
            </a:r>
            <a:endParaRPr lang="ko-KR" alt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잉크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19160" y="3205800"/>
              <a:ext cx="8884800" cy="2540520"/>
            </p14:xfrm>
          </p:contentPart>
        </mc:Choice>
        <mc:Fallback>
          <p:pic>
            <p:nvPicPr>
              <p:cNvPr id="3" name="잉크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09800" y="3196440"/>
                <a:ext cx="8903520" cy="25592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980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88"/>
    </mc:Choice>
    <mc:Fallback>
      <p:transition spd="slow" advTm="39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EC3158-FA30-472F-9991-3A23EEB344AF}"/>
              </a:ext>
            </a:extLst>
          </p:cNvPr>
          <p:cNvSpPr txBox="1"/>
          <p:nvPr/>
        </p:nvSpPr>
        <p:spPr>
          <a:xfrm>
            <a:off x="4757813" y="2678277"/>
            <a:ext cx="267637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altLang="ko-KR" sz="2800" b="1" dirty="0">
              <a:latin typeface="HY태고딕" panose="02030600000101010101" pitchFamily="18" charset="-127"/>
              <a:ea typeface="HY태고딕" panose="02030600000101010101" pitchFamily="18" charset="-127"/>
            </a:endParaRPr>
          </a:p>
          <a:p>
            <a:pPr algn="ctr"/>
            <a:r>
              <a:rPr lang="en-US" altLang="ko-KR" sz="4200" b="1" dirty="0">
                <a:latin typeface="Calibri" panose="020F0502020204030204" pitchFamily="34" charset="0"/>
                <a:ea typeface="HY태고딕" panose="02030600000101010101" pitchFamily="18" charset="-127"/>
                <a:cs typeface="Calibri" panose="020F0502020204030204" pitchFamily="34" charset="0"/>
              </a:rPr>
              <a:t>Thank you!</a:t>
            </a:r>
            <a:endParaRPr lang="ko-KR" altLang="en-US" sz="4200" b="1" dirty="0">
              <a:latin typeface="Calibri" panose="020F0502020204030204" pitchFamily="34" charset="0"/>
              <a:ea typeface="HY태고딕" panose="02030600000101010101" pitchFamily="18" charset="-127"/>
              <a:cs typeface="Calibri" panose="020F0502020204030204" pitchFamily="34" charset="0"/>
            </a:endParaRPr>
          </a:p>
        </p:txBody>
      </p:sp>
      <p:pic>
        <p:nvPicPr>
          <p:cNvPr id="2" name="오디오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86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8"/>
    </mc:Choice>
    <mc:Fallback>
      <p:transition spd="slow" advTm="4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SSAX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23600" t="18134" r="19200" b="6667"/>
          <a:stretch/>
        </p:blipFill>
        <p:spPr>
          <a:xfrm>
            <a:off x="766644" y="1192942"/>
            <a:ext cx="5546883" cy="5469304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 bwMode="auto">
          <a:xfrm>
            <a:off x="4514593" y="4611685"/>
            <a:ext cx="603071" cy="259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P1</a:t>
            </a:r>
            <a:endParaRPr kumimoji="0" lang="ko-KR" altLang="en-US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6" name="A2C-d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23399" t="15002" r="22901" b="4933"/>
          <a:stretch/>
        </p:blipFill>
        <p:spPr>
          <a:xfrm>
            <a:off x="6513194" y="1192942"/>
            <a:ext cx="4891081" cy="5469304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 bwMode="auto">
          <a:xfrm>
            <a:off x="7010401" y="2478201"/>
            <a:ext cx="1236702" cy="217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Ant. </a:t>
            </a:r>
            <a:r>
              <a:rPr kumimoji="0" lang="en-US" altLang="ko-KR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wall</a:t>
            </a:r>
            <a:endParaRPr kumimoji="0" lang="ko-KR" altLang="en-US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0" name="직사각형 9"/>
          <p:cNvSpPr/>
          <p:nvPr/>
        </p:nvSpPr>
        <p:spPr bwMode="auto">
          <a:xfrm>
            <a:off x="9686926" y="2811576"/>
            <a:ext cx="1236702" cy="217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Inf. </a:t>
            </a:r>
            <a:r>
              <a:rPr kumimoji="0" lang="en-US" altLang="ko-KR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wall</a:t>
            </a:r>
            <a:endParaRPr kumimoji="0" lang="ko-KR" altLang="en-US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1" name="제목 4"/>
          <p:cNvSpPr txBox="1">
            <a:spLocks/>
          </p:cNvSpPr>
          <p:nvPr/>
        </p:nvSpPr>
        <p:spPr>
          <a:xfrm>
            <a:off x="951778" y="1368783"/>
            <a:ext cx="1229447" cy="552513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TTE</a:t>
            </a:r>
            <a:endParaRPr lang="ko-KR" altLang="en-US" sz="4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1">
            <p14:nvContentPartPr>
              <p14:cNvPr id="14" name="잉크 1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160800" y="4165560"/>
              <a:ext cx="1772640" cy="1095120"/>
            </p14:xfrm>
          </p:contentPart>
        </mc:Choice>
        <mc:Fallback>
          <p:pic>
            <p:nvPicPr>
              <p:cNvPr id="14" name="잉크 1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51440" y="4156200"/>
                <a:ext cx="1791360" cy="111384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오디오 1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0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96"/>
    </mc:Choice>
    <mc:Fallback>
      <p:transition spd="slow" advTm="17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0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0" objId="3"/>
        <p14:playEvt time="115" objId="6"/>
        <p14:stopEvt time="17196" objId="3"/>
        <p14:stopEvt time="17196" objId="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EE_P1_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12401" t="14533" r="5981"/>
          <a:stretch/>
        </p:blipFill>
        <p:spPr>
          <a:xfrm>
            <a:off x="6039356" y="1459831"/>
            <a:ext cx="6051739" cy="499278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 bwMode="auto">
          <a:xfrm>
            <a:off x="2901614" y="3553842"/>
            <a:ext cx="646045" cy="29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P1</a:t>
            </a:r>
            <a:endParaRPr kumimoji="0" lang="ko-KR" altLang="en-US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6" name="TEE_90도_inf wall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12399" t="10133" r="7601"/>
          <a:stretch/>
        </p:blipFill>
        <p:spPr>
          <a:xfrm>
            <a:off x="90449" y="1459831"/>
            <a:ext cx="5962651" cy="5023534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 bwMode="auto">
          <a:xfrm>
            <a:off x="9458087" y="4001780"/>
            <a:ext cx="646045" cy="29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LV</a:t>
            </a:r>
            <a:endParaRPr kumimoji="0" lang="ko-KR" altLang="en-US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10712970" y="2739352"/>
            <a:ext cx="646045" cy="29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LA</a:t>
            </a:r>
            <a:endParaRPr kumimoji="0" lang="ko-KR" altLang="en-US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9" name="직사각형 8"/>
          <p:cNvSpPr/>
          <p:nvPr/>
        </p:nvSpPr>
        <p:spPr bwMode="auto">
          <a:xfrm>
            <a:off x="7212020" y="2170224"/>
            <a:ext cx="1274749" cy="29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1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Inf</a:t>
            </a:r>
            <a:r>
              <a:rPr kumimoji="0" lang="en-US" altLang="ko-KR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wall</a:t>
            </a:r>
            <a:endParaRPr kumimoji="0" lang="ko-KR" altLang="en-US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0" name="제목 4"/>
          <p:cNvSpPr txBox="1">
            <a:spLocks/>
          </p:cNvSpPr>
          <p:nvPr/>
        </p:nvSpPr>
        <p:spPr>
          <a:xfrm>
            <a:off x="1047028" y="1764162"/>
            <a:ext cx="1229447" cy="552513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TEE</a:t>
            </a:r>
            <a:endParaRPr lang="ko-KR" altLang="en-US" sz="4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3746EEC5-8038-414C-BFE9-A568B0BE583C}"/>
              </a:ext>
            </a:extLst>
          </p:cNvPr>
          <p:cNvSpPr/>
          <p:nvPr/>
        </p:nvSpPr>
        <p:spPr bwMode="auto">
          <a:xfrm>
            <a:off x="2730253" y="3157706"/>
            <a:ext cx="1274749" cy="29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PM</a:t>
            </a:r>
            <a:endParaRPr kumimoji="0" lang="ko-KR" altLang="en-US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1">
            <p14:nvContentPartPr>
              <p14:cNvPr id="18" name="잉크 17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82120" y="3420360"/>
              <a:ext cx="1128960" cy="925920"/>
            </p14:xfrm>
          </p:contentPart>
        </mc:Choice>
        <mc:Fallback>
          <p:pic>
            <p:nvPicPr>
              <p:cNvPr id="18" name="잉크 17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372760" y="3411000"/>
                <a:ext cx="1147680" cy="94464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오디오 18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51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16"/>
    </mc:Choice>
    <mc:Fallback>
      <p:transition spd="slow" advTm="17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0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1" objId="6"/>
        <p14:playEvt time="66" objId="3"/>
        <p14:stopEvt time="17216" objId="6"/>
        <p14:stopEvt time="17216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1129" y="1618740"/>
            <a:ext cx="6071867" cy="474535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81" y="1315078"/>
            <a:ext cx="3976437" cy="5352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직사각형 10"/>
          <p:cNvSpPr/>
          <p:nvPr/>
        </p:nvSpPr>
        <p:spPr bwMode="auto">
          <a:xfrm>
            <a:off x="1842074" y="5718641"/>
            <a:ext cx="5285874" cy="939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2" name="제목 4"/>
          <p:cNvSpPr txBox="1">
            <a:spLocks/>
          </p:cNvSpPr>
          <p:nvPr/>
        </p:nvSpPr>
        <p:spPr>
          <a:xfrm>
            <a:off x="5352328" y="1692633"/>
            <a:ext cx="1229447" cy="552513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MRI</a:t>
            </a:r>
            <a:endParaRPr lang="ko-KR" altLang="en-US" sz="4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직선 화살표 연결선 4">
            <a:extLst>
              <a:ext uri="{FF2B5EF4-FFF2-40B4-BE49-F238E27FC236}">
                <a16:creationId xmlns:a16="http://schemas.microsoft.com/office/drawing/2014/main" id="{E10F27DB-9046-413F-8FAB-B5B805C13B12}"/>
              </a:ext>
            </a:extLst>
          </p:cNvPr>
          <p:cNvCxnSpPr/>
          <p:nvPr/>
        </p:nvCxnSpPr>
        <p:spPr>
          <a:xfrm flipH="1" flipV="1">
            <a:off x="9475773" y="4524194"/>
            <a:ext cx="485523" cy="26261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E9B6C160-A497-42A0-B26A-249AB662C3D4}"/>
              </a:ext>
            </a:extLst>
          </p:cNvPr>
          <p:cNvCxnSpPr/>
          <p:nvPr/>
        </p:nvCxnSpPr>
        <p:spPr>
          <a:xfrm flipH="1" flipV="1">
            <a:off x="3365842" y="4180423"/>
            <a:ext cx="485523" cy="26261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3" name="잉크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912400" y="3759120"/>
              <a:ext cx="6931800" cy="948600"/>
            </p14:xfrm>
          </p:contentPart>
        </mc:Choice>
        <mc:Fallback>
          <p:pic>
            <p:nvPicPr>
              <p:cNvPr id="3" name="잉크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03040" y="3749760"/>
                <a:ext cx="6950520" cy="96732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오디오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53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06"/>
    </mc:Choice>
    <mc:Fallback>
      <p:transition spd="slow" advTm="11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" y="1193483"/>
            <a:ext cx="9862259" cy="538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제목 4"/>
          <p:cNvSpPr txBox="1">
            <a:spLocks/>
          </p:cNvSpPr>
          <p:nvPr/>
        </p:nvSpPr>
        <p:spPr>
          <a:xfrm>
            <a:off x="581616" y="1193483"/>
            <a:ext cx="1229447" cy="552513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200" b="1" dirty="0">
                <a:latin typeface="Calibri" panose="020F0502020204030204" pitchFamily="34" charset="0"/>
                <a:cs typeface="Calibri" panose="020F0502020204030204" pitchFamily="34" charset="0"/>
              </a:rPr>
              <a:t>ECG</a:t>
            </a:r>
            <a:endParaRPr lang="ko-KR" altLang="en-US" sz="4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5" name="잉크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630160" y="2054520"/>
              <a:ext cx="4380480" cy="734040"/>
            </p14:xfrm>
          </p:contentPart>
        </mc:Choice>
        <mc:Fallback>
          <p:pic>
            <p:nvPicPr>
              <p:cNvPr id="5" name="잉크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20800" y="2045160"/>
                <a:ext cx="4399200" cy="7527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오디오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45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15"/>
    </mc:Choice>
    <mc:Fallback>
      <p:transition spd="slow" advTm="17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4F4681-FEBE-4C71-BA7C-E7A3A2FF37B7}"/>
              </a:ext>
            </a:extLst>
          </p:cNvPr>
          <p:cNvSpPr txBox="1"/>
          <p:nvPr/>
        </p:nvSpPr>
        <p:spPr>
          <a:xfrm>
            <a:off x="750013" y="1160980"/>
            <a:ext cx="10849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1800" b="0" i="0" u="none" strike="noStrike" baseline="0" dirty="0">
                <a:latin typeface="GuardianSansGR-Regular"/>
              </a:rPr>
              <a:t> </a:t>
            </a:r>
            <a:endParaRPr lang="ko-KR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제목 4">
            <a:extLst>
              <a:ext uri="{FF2B5EF4-FFF2-40B4-BE49-F238E27FC236}">
                <a16:creationId xmlns:a16="http://schemas.microsoft.com/office/drawing/2014/main" id="{4F3E2B44-6B4B-4F42-81BF-37797EB94B35}"/>
              </a:ext>
            </a:extLst>
          </p:cNvPr>
          <p:cNvSpPr txBox="1">
            <a:spLocks/>
          </p:cNvSpPr>
          <p:nvPr/>
        </p:nvSpPr>
        <p:spPr>
          <a:xfrm>
            <a:off x="736374" y="1705732"/>
            <a:ext cx="10770499" cy="552513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200" b="1" dirty="0">
                <a:latin typeface="Calibri" panose="020F0502020204030204" pitchFamily="34" charset="0"/>
                <a:cs typeface="Calibri" panose="020F0502020204030204" pitchFamily="34" charset="0"/>
              </a:rPr>
              <a:t>SCD in Mitral Valve Prolapse</a:t>
            </a:r>
          </a:p>
          <a:p>
            <a:r>
              <a:rPr lang="ko-KR" altLang="en-US" sz="4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ko-KR" sz="4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4200" dirty="0">
                <a:latin typeface="Calibri" panose="020F0502020204030204" pitchFamily="34" charset="0"/>
                <a:cs typeface="Calibri" panose="020F0502020204030204" pitchFamily="34" charset="0"/>
              </a:rPr>
              <a:t>  Female</a:t>
            </a:r>
            <a:r>
              <a:rPr lang="ko-KR" alt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ko-KR" sz="4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ko-KR" alt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4200" dirty="0">
                <a:latin typeface="Calibri" panose="020F0502020204030204" pitchFamily="34" charset="0"/>
                <a:cs typeface="Calibri" panose="020F0502020204030204" pitchFamily="34" charset="0"/>
              </a:rPr>
              <a:t>26</a:t>
            </a:r>
            <a:r>
              <a:rPr lang="ko-KR" alt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4200" dirty="0">
                <a:latin typeface="Calibri" panose="020F0502020204030204" pitchFamily="34" charset="0"/>
                <a:cs typeface="Calibri" panose="020F0502020204030204" pitchFamily="34" charset="0"/>
              </a:rPr>
              <a:t>YO, VF</a:t>
            </a:r>
          </a:p>
          <a:p>
            <a:r>
              <a:rPr lang="en-US" altLang="ko-KR" sz="4200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altLang="ko-KR" sz="3200" dirty="0">
                <a:latin typeface="Calibri" panose="020F0502020204030204" pitchFamily="34" charset="0"/>
                <a:cs typeface="Calibri" panose="020F0502020204030204" pitchFamily="34" charset="0"/>
              </a:rPr>
              <a:t>Abnormal finding in   Echocardiography</a:t>
            </a:r>
          </a:p>
          <a:p>
            <a:r>
              <a:rPr lang="en-US" altLang="ko-KR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Cardiac MRI</a:t>
            </a:r>
          </a:p>
          <a:p>
            <a:r>
              <a:rPr lang="en-US" altLang="ko-KR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Electrocardiography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잉크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775040" y="3792960"/>
              <a:ext cx="45720" cy="959760"/>
            </p14:xfrm>
          </p:contentPart>
        </mc:Choice>
        <mc:Fallback>
          <p:pic>
            <p:nvPicPr>
              <p:cNvPr id="4" name="잉크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65680" y="3783600"/>
                <a:ext cx="64440" cy="9784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오디오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39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48"/>
    </mc:Choice>
    <mc:Fallback>
      <p:transition spd="slow" advTm="23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F03B03-2F49-41F6-A5C6-3AD97B28A2D4}"/>
              </a:ext>
            </a:extLst>
          </p:cNvPr>
          <p:cNvSpPr txBox="1"/>
          <p:nvPr/>
        </p:nvSpPr>
        <p:spPr>
          <a:xfrm>
            <a:off x="928007" y="1077924"/>
            <a:ext cx="55909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200" b="1" dirty="0">
                <a:latin typeface="Calibri" panose="020F0502020204030204" pitchFamily="34" charset="0"/>
                <a:cs typeface="Calibri" panose="020F0502020204030204" pitchFamily="34" charset="0"/>
              </a:rPr>
              <a:t>Mitral valve Prolapse</a:t>
            </a:r>
            <a:endParaRPr lang="ko-KR" altLang="en-US" sz="4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내용 개체 틀 4"/>
          <p:cNvSpPr txBox="1">
            <a:spLocks/>
          </p:cNvSpPr>
          <p:nvPr/>
        </p:nvSpPr>
        <p:spPr>
          <a:xfrm>
            <a:off x="1859977" y="1959463"/>
            <a:ext cx="9122347" cy="40576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Prevalence : 2.4 % (in the cohort of </a:t>
            </a:r>
            <a:r>
              <a:rPr lang="en-US" altLang="ko-KR" sz="2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Framingham Heart Study)</a:t>
            </a: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Most common cause of primary Mitral valve regurgitation in developed countries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Female preponderance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The rate of MR : &gt;70%, Severe  MR 4%</a:t>
            </a: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1553377"/>
              </p:ext>
            </p:extLst>
          </p:nvPr>
        </p:nvGraphicFramePr>
        <p:xfrm>
          <a:off x="1974850" y="4529666"/>
          <a:ext cx="8128000" cy="202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15815588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Classification</a:t>
                      </a:r>
                      <a:endParaRPr lang="ko-KR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367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Primary MVP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6566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Sporadic primary MVP 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- characterized by </a:t>
                      </a:r>
                      <a:r>
                        <a:rPr lang="en-US" altLang="ko-KR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myxomatous</a:t>
                      </a:r>
                      <a:r>
                        <a:rPr lang="en-US" altLang="ko-KR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degeneration w/o CTD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Familial primary MVP</a:t>
                      </a:r>
                      <a:endParaRPr lang="ko-KR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08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Secondary MVP</a:t>
                      </a:r>
                      <a:endParaRPr lang="ko-KR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8639664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6" name="잉크 5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544560" y="1839960"/>
              <a:ext cx="858600" cy="643680"/>
            </p14:xfrm>
          </p:contentPart>
        </mc:Choice>
        <mc:Fallback>
          <p:pic>
            <p:nvPicPr>
              <p:cNvPr id="6" name="잉크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5200" y="1830600"/>
                <a:ext cx="877320" cy="662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오디오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7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57"/>
    </mc:Choice>
    <mc:Fallback>
      <p:transition spd="slow" advTm="25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204D837-421A-4FA4-A558-BEF904D4C9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014" y="1774214"/>
            <a:ext cx="5147351" cy="205532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582656C-DA74-4E29-AA5C-1CCD078CD4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866" y="4030906"/>
            <a:ext cx="5223499" cy="243865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1B2083B7-174A-4004-B1E1-D836AF941E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8893" y="3047626"/>
            <a:ext cx="3681627" cy="336537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9C3174E6-0224-4B30-8D88-922C147090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4769" y="1530312"/>
            <a:ext cx="5823248" cy="14091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5ABA75-060E-4EC2-90E7-11ED2601C0CD}"/>
              </a:ext>
            </a:extLst>
          </p:cNvPr>
          <p:cNvSpPr txBox="1"/>
          <p:nvPr/>
        </p:nvSpPr>
        <p:spPr>
          <a:xfrm>
            <a:off x="4376791" y="6452311"/>
            <a:ext cx="1407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i="1" dirty="0"/>
              <a:t>NEJM</a:t>
            </a:r>
            <a:r>
              <a:rPr lang="ko-KR" altLang="en-US" sz="1200" dirty="0"/>
              <a:t> </a:t>
            </a:r>
            <a:r>
              <a:rPr lang="en-US" altLang="ko-KR" sz="1200" dirty="0"/>
              <a:t>1985</a:t>
            </a:r>
            <a:endParaRPr lang="ko-KR" alt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86F059-82BA-4A4A-B167-8C12A93D3163}"/>
              </a:ext>
            </a:extLst>
          </p:cNvPr>
          <p:cNvSpPr txBox="1"/>
          <p:nvPr/>
        </p:nvSpPr>
        <p:spPr>
          <a:xfrm>
            <a:off x="9989465" y="6469565"/>
            <a:ext cx="1407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i="1" dirty="0"/>
              <a:t>JACC</a:t>
            </a:r>
            <a:r>
              <a:rPr lang="ko-KR" altLang="en-US" sz="1200" dirty="0"/>
              <a:t> </a:t>
            </a:r>
            <a:r>
              <a:rPr lang="en-US" altLang="ko-KR" sz="1200" dirty="0"/>
              <a:t>1988</a:t>
            </a:r>
            <a:endParaRPr lang="ko-KR" altLang="en-US" sz="1200" dirty="0"/>
          </a:p>
        </p:txBody>
      </p:sp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95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72"/>
    </mc:Choice>
    <mc:Fallback>
      <p:transition spd="slow" advTm="36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1959</TotalTime>
  <Words>1480</Words>
  <Application>Microsoft Office PowerPoint</Application>
  <PresentationFormat>와이드스크린</PresentationFormat>
  <Paragraphs>171</Paragraphs>
  <Slides>24</Slides>
  <Notes>23</Notes>
  <HiddenSlides>0</HiddenSlides>
  <MMClips>28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HeadingPairs>
  <TitlesOfParts>
    <vt:vector size="38" baseType="lpstr">
      <vt:lpstr>BlinkMacSystemFont</vt:lpstr>
      <vt:lpstr>FrutigerLTStd-Bold</vt:lpstr>
      <vt:lpstr>FrutigerLTStd-Light</vt:lpstr>
      <vt:lpstr>GuardianSansGR-Regular</vt:lpstr>
      <vt:lpstr>GuardianSans-Medium</vt:lpstr>
      <vt:lpstr>HelveticaNeue-Bold</vt:lpstr>
      <vt:lpstr>HY태고딕</vt:lpstr>
      <vt:lpstr>MICE고딕 OTF</vt:lpstr>
      <vt:lpstr>MICE고딕 OTF Bold</vt:lpstr>
      <vt:lpstr>맑은 고딕</vt:lpstr>
      <vt:lpstr>Arial</vt:lpstr>
      <vt:lpstr>Calibri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정 지혜</dc:creator>
  <cp:lastModifiedBy>user</cp:lastModifiedBy>
  <cp:revision>105</cp:revision>
  <dcterms:created xsi:type="dcterms:W3CDTF">2021-09-30T03:40:03Z</dcterms:created>
  <dcterms:modified xsi:type="dcterms:W3CDTF">2021-11-11T08:13:44Z</dcterms:modified>
</cp:coreProperties>
</file>